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83" r:id="rId5"/>
    <p:sldId id="298"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3" d="100"/>
          <a:sy n="93" d="100"/>
        </p:scale>
        <p:origin x="72" y="3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ed.sc.gov/tests/middle/adoption-list-of-state-approved-formative-interim-assessments/"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hyperlink" Target="https://ed.sc.gov/tests/middle/adoption-list-of-state-approved-formative-interim-assessment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5D1BB-56D1-4AEB-8EAA-3000FCE409E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D32EADF-6E01-466D-81E2-75FC350E5021}">
      <dgm:prSet/>
      <dgm:spPr/>
      <dgm:t>
        <a:bodyPr/>
        <a:lstStyle/>
        <a:p>
          <a:r>
            <a:rPr lang="en-US"/>
            <a:t>Before you write any goals, you must understand the population you expect to serve.</a:t>
          </a:r>
        </a:p>
      </dgm:t>
    </dgm:pt>
    <dgm:pt modelId="{AD101B6A-E0E3-4157-8BA2-6DD9BF894FE6}" type="parTrans" cxnId="{E4BFB713-C84F-49C2-8DE5-3224508B004D}">
      <dgm:prSet/>
      <dgm:spPr/>
      <dgm:t>
        <a:bodyPr/>
        <a:lstStyle/>
        <a:p>
          <a:endParaRPr lang="en-US"/>
        </a:p>
      </dgm:t>
    </dgm:pt>
    <dgm:pt modelId="{F3285F0E-9CCB-4E21-AA1C-3910ED6D6E63}" type="sibTrans" cxnId="{E4BFB713-C84F-49C2-8DE5-3224508B004D}">
      <dgm:prSet/>
      <dgm:spPr/>
      <dgm:t>
        <a:bodyPr/>
        <a:lstStyle/>
        <a:p>
          <a:endParaRPr lang="en-US"/>
        </a:p>
      </dgm:t>
    </dgm:pt>
    <dgm:pt modelId="{C9BA0CF2-33F9-402A-A1CE-7B910CDBBF28}">
      <dgm:prSet/>
      <dgm:spPr/>
      <dgm:t>
        <a:bodyPr/>
        <a:lstStyle/>
        <a:p>
          <a:r>
            <a:rPr lang="en-US"/>
            <a:t>Once you understand the population then decide on the educational plan. What is the purpose of your school.</a:t>
          </a:r>
        </a:p>
      </dgm:t>
    </dgm:pt>
    <dgm:pt modelId="{0EF9506F-B833-4B98-98FA-DF70C60F95A5}" type="parTrans" cxnId="{18C6EBC9-4708-4305-B014-3F551765B8A6}">
      <dgm:prSet/>
      <dgm:spPr/>
      <dgm:t>
        <a:bodyPr/>
        <a:lstStyle/>
        <a:p>
          <a:endParaRPr lang="en-US"/>
        </a:p>
      </dgm:t>
    </dgm:pt>
    <dgm:pt modelId="{50FCC5F9-004C-4E81-9927-B33EDAEABD97}" type="sibTrans" cxnId="{18C6EBC9-4708-4305-B014-3F551765B8A6}">
      <dgm:prSet/>
      <dgm:spPr/>
      <dgm:t>
        <a:bodyPr/>
        <a:lstStyle/>
        <a:p>
          <a:endParaRPr lang="en-US"/>
        </a:p>
      </dgm:t>
    </dgm:pt>
    <dgm:pt modelId="{C6E0BF53-7B45-4A8B-B2CB-E45D3A949A64}">
      <dgm:prSet/>
      <dgm:spPr/>
      <dgm:t>
        <a:bodyPr/>
        <a:lstStyle/>
        <a:p>
          <a:r>
            <a:rPr lang="en-US"/>
            <a:t>Your goals should demonstrate your purpose by stating the academic, behavioral and/or extra curricular achievements.</a:t>
          </a:r>
        </a:p>
      </dgm:t>
    </dgm:pt>
    <dgm:pt modelId="{7F8C4811-CDDF-4D02-994E-0C057E8725E3}" type="parTrans" cxnId="{93D4337E-73BB-4B78-8CAA-410F64EA3868}">
      <dgm:prSet/>
      <dgm:spPr/>
      <dgm:t>
        <a:bodyPr/>
        <a:lstStyle/>
        <a:p>
          <a:endParaRPr lang="en-US"/>
        </a:p>
      </dgm:t>
    </dgm:pt>
    <dgm:pt modelId="{3B3AD50E-8902-4010-9925-150C91619C85}" type="sibTrans" cxnId="{93D4337E-73BB-4B78-8CAA-410F64EA3868}">
      <dgm:prSet/>
      <dgm:spPr/>
      <dgm:t>
        <a:bodyPr/>
        <a:lstStyle/>
        <a:p>
          <a:endParaRPr lang="en-US"/>
        </a:p>
      </dgm:t>
    </dgm:pt>
    <dgm:pt modelId="{2D94796D-A989-48B8-AC71-EFDA3F7F8BB0}">
      <dgm:prSet/>
      <dgm:spPr/>
      <dgm:t>
        <a:bodyPr/>
        <a:lstStyle/>
        <a:p>
          <a:r>
            <a:rPr lang="en-US"/>
            <a:t>Will the reader of your narrative on the SC Report Card be able to see the correlation between your student data and the purpose of your school?</a:t>
          </a:r>
        </a:p>
      </dgm:t>
    </dgm:pt>
    <dgm:pt modelId="{D70A417C-DE5B-4486-BF9D-CAFFE5128EBE}" type="parTrans" cxnId="{A1F6C87E-E421-4A4F-9918-9E923D44248C}">
      <dgm:prSet/>
      <dgm:spPr/>
      <dgm:t>
        <a:bodyPr/>
        <a:lstStyle/>
        <a:p>
          <a:endParaRPr lang="en-US"/>
        </a:p>
      </dgm:t>
    </dgm:pt>
    <dgm:pt modelId="{E90D03C2-B217-4212-A646-71D93EAC6818}" type="sibTrans" cxnId="{A1F6C87E-E421-4A4F-9918-9E923D44248C}">
      <dgm:prSet/>
      <dgm:spPr/>
      <dgm:t>
        <a:bodyPr/>
        <a:lstStyle/>
        <a:p>
          <a:endParaRPr lang="en-US"/>
        </a:p>
      </dgm:t>
    </dgm:pt>
    <dgm:pt modelId="{77696DD0-4166-4D6C-B89F-33CDCEAB7828}" type="pres">
      <dgm:prSet presAssocID="{6225D1BB-56D1-4AEB-8EAA-3000FCE409E6}" presName="linear" presStyleCnt="0">
        <dgm:presLayoutVars>
          <dgm:animLvl val="lvl"/>
          <dgm:resizeHandles val="exact"/>
        </dgm:presLayoutVars>
      </dgm:prSet>
      <dgm:spPr/>
    </dgm:pt>
    <dgm:pt modelId="{482E8888-2E8E-4A5E-B7A3-47A1986AC05E}" type="pres">
      <dgm:prSet presAssocID="{ED32EADF-6E01-466D-81E2-75FC350E5021}" presName="parentText" presStyleLbl="node1" presStyleIdx="0" presStyleCnt="4">
        <dgm:presLayoutVars>
          <dgm:chMax val="0"/>
          <dgm:bulletEnabled val="1"/>
        </dgm:presLayoutVars>
      </dgm:prSet>
      <dgm:spPr/>
    </dgm:pt>
    <dgm:pt modelId="{C3B540A4-EB5F-4D7C-B572-05FCC6779C88}" type="pres">
      <dgm:prSet presAssocID="{F3285F0E-9CCB-4E21-AA1C-3910ED6D6E63}" presName="spacer" presStyleCnt="0"/>
      <dgm:spPr/>
    </dgm:pt>
    <dgm:pt modelId="{FB7B69A9-6AB0-4ADF-A47B-EB9C10D088E5}" type="pres">
      <dgm:prSet presAssocID="{C9BA0CF2-33F9-402A-A1CE-7B910CDBBF28}" presName="parentText" presStyleLbl="node1" presStyleIdx="1" presStyleCnt="4">
        <dgm:presLayoutVars>
          <dgm:chMax val="0"/>
          <dgm:bulletEnabled val="1"/>
        </dgm:presLayoutVars>
      </dgm:prSet>
      <dgm:spPr/>
    </dgm:pt>
    <dgm:pt modelId="{AA062293-FD25-445E-A542-CFA947C181B8}" type="pres">
      <dgm:prSet presAssocID="{50FCC5F9-004C-4E81-9927-B33EDAEABD97}" presName="spacer" presStyleCnt="0"/>
      <dgm:spPr/>
    </dgm:pt>
    <dgm:pt modelId="{9EB58C0D-E7F8-4E06-A4ED-714033680F8F}" type="pres">
      <dgm:prSet presAssocID="{C6E0BF53-7B45-4A8B-B2CB-E45D3A949A64}" presName="parentText" presStyleLbl="node1" presStyleIdx="2" presStyleCnt="4">
        <dgm:presLayoutVars>
          <dgm:chMax val="0"/>
          <dgm:bulletEnabled val="1"/>
        </dgm:presLayoutVars>
      </dgm:prSet>
      <dgm:spPr/>
    </dgm:pt>
    <dgm:pt modelId="{04181B3F-1834-40AA-8ABE-EE908FC1B591}" type="pres">
      <dgm:prSet presAssocID="{3B3AD50E-8902-4010-9925-150C91619C85}" presName="spacer" presStyleCnt="0"/>
      <dgm:spPr/>
    </dgm:pt>
    <dgm:pt modelId="{775A34CA-5708-49E2-9556-73BA6E043FD1}" type="pres">
      <dgm:prSet presAssocID="{2D94796D-A989-48B8-AC71-EFDA3F7F8BB0}" presName="parentText" presStyleLbl="node1" presStyleIdx="3" presStyleCnt="4">
        <dgm:presLayoutVars>
          <dgm:chMax val="0"/>
          <dgm:bulletEnabled val="1"/>
        </dgm:presLayoutVars>
      </dgm:prSet>
      <dgm:spPr/>
    </dgm:pt>
  </dgm:ptLst>
  <dgm:cxnLst>
    <dgm:cxn modelId="{E4BFB713-C84F-49C2-8DE5-3224508B004D}" srcId="{6225D1BB-56D1-4AEB-8EAA-3000FCE409E6}" destId="{ED32EADF-6E01-466D-81E2-75FC350E5021}" srcOrd="0" destOrd="0" parTransId="{AD101B6A-E0E3-4157-8BA2-6DD9BF894FE6}" sibTransId="{F3285F0E-9CCB-4E21-AA1C-3910ED6D6E63}"/>
    <dgm:cxn modelId="{88C65438-43BA-4D5E-8637-0B715C71755B}" type="presOf" srcId="{C6E0BF53-7B45-4A8B-B2CB-E45D3A949A64}" destId="{9EB58C0D-E7F8-4E06-A4ED-714033680F8F}" srcOrd="0" destOrd="0" presId="urn:microsoft.com/office/officeart/2005/8/layout/vList2"/>
    <dgm:cxn modelId="{2269F35C-410E-44F1-B0C3-4B4A75F0DA57}" type="presOf" srcId="{6225D1BB-56D1-4AEB-8EAA-3000FCE409E6}" destId="{77696DD0-4166-4D6C-B89F-33CDCEAB7828}" srcOrd="0" destOrd="0" presId="urn:microsoft.com/office/officeart/2005/8/layout/vList2"/>
    <dgm:cxn modelId="{93D4337E-73BB-4B78-8CAA-410F64EA3868}" srcId="{6225D1BB-56D1-4AEB-8EAA-3000FCE409E6}" destId="{C6E0BF53-7B45-4A8B-B2CB-E45D3A949A64}" srcOrd="2" destOrd="0" parTransId="{7F8C4811-CDDF-4D02-994E-0C057E8725E3}" sibTransId="{3B3AD50E-8902-4010-9925-150C91619C85}"/>
    <dgm:cxn modelId="{A1F6C87E-E421-4A4F-9918-9E923D44248C}" srcId="{6225D1BB-56D1-4AEB-8EAA-3000FCE409E6}" destId="{2D94796D-A989-48B8-AC71-EFDA3F7F8BB0}" srcOrd="3" destOrd="0" parTransId="{D70A417C-DE5B-4486-BF9D-CAFFE5128EBE}" sibTransId="{E90D03C2-B217-4212-A646-71D93EAC6818}"/>
    <dgm:cxn modelId="{B56E8190-4C3F-4573-92AA-3675C91B966C}" type="presOf" srcId="{C9BA0CF2-33F9-402A-A1CE-7B910CDBBF28}" destId="{FB7B69A9-6AB0-4ADF-A47B-EB9C10D088E5}" srcOrd="0" destOrd="0" presId="urn:microsoft.com/office/officeart/2005/8/layout/vList2"/>
    <dgm:cxn modelId="{F2F2CDB4-579D-4232-94BC-E1C0143561FB}" type="presOf" srcId="{ED32EADF-6E01-466D-81E2-75FC350E5021}" destId="{482E8888-2E8E-4A5E-B7A3-47A1986AC05E}" srcOrd="0" destOrd="0" presId="urn:microsoft.com/office/officeart/2005/8/layout/vList2"/>
    <dgm:cxn modelId="{18C6EBC9-4708-4305-B014-3F551765B8A6}" srcId="{6225D1BB-56D1-4AEB-8EAA-3000FCE409E6}" destId="{C9BA0CF2-33F9-402A-A1CE-7B910CDBBF28}" srcOrd="1" destOrd="0" parTransId="{0EF9506F-B833-4B98-98FA-DF70C60F95A5}" sibTransId="{50FCC5F9-004C-4E81-9927-B33EDAEABD97}"/>
    <dgm:cxn modelId="{0FCA84D6-62E6-4462-8052-CDCC5248F8F7}" type="presOf" srcId="{2D94796D-A989-48B8-AC71-EFDA3F7F8BB0}" destId="{775A34CA-5708-49E2-9556-73BA6E043FD1}" srcOrd="0" destOrd="0" presId="urn:microsoft.com/office/officeart/2005/8/layout/vList2"/>
    <dgm:cxn modelId="{397029AA-DC67-4653-8FA8-E07D0438EF52}" type="presParOf" srcId="{77696DD0-4166-4D6C-B89F-33CDCEAB7828}" destId="{482E8888-2E8E-4A5E-B7A3-47A1986AC05E}" srcOrd="0" destOrd="0" presId="urn:microsoft.com/office/officeart/2005/8/layout/vList2"/>
    <dgm:cxn modelId="{CB94EA8A-25B2-4303-8765-B94DC194F52D}" type="presParOf" srcId="{77696DD0-4166-4D6C-B89F-33CDCEAB7828}" destId="{C3B540A4-EB5F-4D7C-B572-05FCC6779C88}" srcOrd="1" destOrd="0" presId="urn:microsoft.com/office/officeart/2005/8/layout/vList2"/>
    <dgm:cxn modelId="{F4590561-0822-41AF-8C8C-AB6CB4BBAF6D}" type="presParOf" srcId="{77696DD0-4166-4D6C-B89F-33CDCEAB7828}" destId="{FB7B69A9-6AB0-4ADF-A47B-EB9C10D088E5}" srcOrd="2" destOrd="0" presId="urn:microsoft.com/office/officeart/2005/8/layout/vList2"/>
    <dgm:cxn modelId="{EA1B063B-9ADB-4CC9-B54F-CF443E781211}" type="presParOf" srcId="{77696DD0-4166-4D6C-B89F-33CDCEAB7828}" destId="{AA062293-FD25-445E-A542-CFA947C181B8}" srcOrd="3" destOrd="0" presId="urn:microsoft.com/office/officeart/2005/8/layout/vList2"/>
    <dgm:cxn modelId="{6246524E-7F32-4FD4-88DE-B1A90C82419B}" type="presParOf" srcId="{77696DD0-4166-4D6C-B89F-33CDCEAB7828}" destId="{9EB58C0D-E7F8-4E06-A4ED-714033680F8F}" srcOrd="4" destOrd="0" presId="urn:microsoft.com/office/officeart/2005/8/layout/vList2"/>
    <dgm:cxn modelId="{E0D24D10-4A46-48F8-972F-22B0B3F6EEE9}" type="presParOf" srcId="{77696DD0-4166-4D6C-B89F-33CDCEAB7828}" destId="{04181B3F-1834-40AA-8ABE-EE908FC1B591}" srcOrd="5" destOrd="0" presId="urn:microsoft.com/office/officeart/2005/8/layout/vList2"/>
    <dgm:cxn modelId="{E5F2B199-6D12-4EBE-8D86-D6E1ABDFA319}" type="presParOf" srcId="{77696DD0-4166-4D6C-B89F-33CDCEAB7828}" destId="{775A34CA-5708-49E2-9556-73BA6E043FD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FCE922-7AA9-4897-9D8F-1459858B167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A195F8-203B-4F7F-87E2-19A1FB2929E9}">
      <dgm:prSet/>
      <dgm:spPr/>
      <dgm:t>
        <a:bodyPr/>
        <a:lstStyle/>
        <a:p>
          <a:pPr>
            <a:defRPr b="1"/>
          </a:pPr>
          <a:r>
            <a:rPr lang="en-US"/>
            <a:t>How are students performing at nearby schools?</a:t>
          </a:r>
        </a:p>
      </dgm:t>
    </dgm:pt>
    <dgm:pt modelId="{14932055-6330-4CFC-ADCB-DBF4E980E524}" type="parTrans" cxnId="{02A9CAE8-B566-4CFA-8A2E-9E590C9882D2}">
      <dgm:prSet/>
      <dgm:spPr/>
      <dgm:t>
        <a:bodyPr/>
        <a:lstStyle/>
        <a:p>
          <a:endParaRPr lang="en-US"/>
        </a:p>
      </dgm:t>
    </dgm:pt>
    <dgm:pt modelId="{40EB4558-1EC1-497F-9CAB-3691EEC7B806}" type="sibTrans" cxnId="{02A9CAE8-B566-4CFA-8A2E-9E590C9882D2}">
      <dgm:prSet/>
      <dgm:spPr/>
      <dgm:t>
        <a:bodyPr/>
        <a:lstStyle/>
        <a:p>
          <a:endParaRPr lang="en-US"/>
        </a:p>
      </dgm:t>
    </dgm:pt>
    <dgm:pt modelId="{9BB19502-518A-44C0-9634-54CD2954A2E0}">
      <dgm:prSet/>
      <dgm:spPr/>
      <dgm:t>
        <a:bodyPr/>
        <a:lstStyle/>
        <a:p>
          <a:pPr>
            <a:defRPr b="1"/>
          </a:pPr>
          <a:r>
            <a:rPr lang="en-US"/>
            <a:t>How are students performing statewide?</a:t>
          </a:r>
        </a:p>
      </dgm:t>
    </dgm:pt>
    <dgm:pt modelId="{A69EE4B2-F0EC-47B7-BEF0-63647C32BB73}" type="parTrans" cxnId="{B1C669C7-DB09-466F-9BA8-F340FB875528}">
      <dgm:prSet/>
      <dgm:spPr/>
      <dgm:t>
        <a:bodyPr/>
        <a:lstStyle/>
        <a:p>
          <a:endParaRPr lang="en-US"/>
        </a:p>
      </dgm:t>
    </dgm:pt>
    <dgm:pt modelId="{A1C4BD9D-95C0-45FC-9511-EC76F6EE96FF}" type="sibTrans" cxnId="{B1C669C7-DB09-466F-9BA8-F340FB875528}">
      <dgm:prSet/>
      <dgm:spPr/>
      <dgm:t>
        <a:bodyPr/>
        <a:lstStyle/>
        <a:p>
          <a:endParaRPr lang="en-US"/>
        </a:p>
      </dgm:t>
    </dgm:pt>
    <dgm:pt modelId="{D7722C25-BAAC-42DF-BB3E-3BBAE22B83D6}">
      <dgm:prSet/>
      <dgm:spPr/>
      <dgm:t>
        <a:bodyPr/>
        <a:lstStyle/>
        <a:p>
          <a:pPr>
            <a:defRPr b="1"/>
          </a:pPr>
          <a:r>
            <a:rPr lang="en-US"/>
            <a:t>How will your expected student population differ from nearby schools/statewide?</a:t>
          </a:r>
        </a:p>
      </dgm:t>
    </dgm:pt>
    <dgm:pt modelId="{DFE99504-EB00-4DC2-AC8C-C27F917C7385}" type="parTrans" cxnId="{EFC69E7D-3C20-4556-A13F-17E9DAD4C916}">
      <dgm:prSet/>
      <dgm:spPr/>
      <dgm:t>
        <a:bodyPr/>
        <a:lstStyle/>
        <a:p>
          <a:endParaRPr lang="en-US"/>
        </a:p>
      </dgm:t>
    </dgm:pt>
    <dgm:pt modelId="{B1DEF4EC-5CAA-4D86-9DDE-B8AEB8754DF5}" type="sibTrans" cxnId="{EFC69E7D-3C20-4556-A13F-17E9DAD4C916}">
      <dgm:prSet/>
      <dgm:spPr/>
      <dgm:t>
        <a:bodyPr/>
        <a:lstStyle/>
        <a:p>
          <a:endParaRPr lang="en-US"/>
        </a:p>
      </dgm:t>
    </dgm:pt>
    <dgm:pt modelId="{A353CA9A-F273-4C93-99BA-E3B7BC44C9AF}">
      <dgm:prSet/>
      <dgm:spPr/>
      <dgm:t>
        <a:bodyPr/>
        <a:lstStyle/>
        <a:p>
          <a:pPr>
            <a:defRPr b="1"/>
          </a:pPr>
          <a:r>
            <a:rPr lang="en-US"/>
            <a:t>What are you trying to achieve EVENTUALLY?</a:t>
          </a:r>
        </a:p>
      </dgm:t>
    </dgm:pt>
    <dgm:pt modelId="{09C38412-9D56-4D8F-9A49-6ED9D4F19B5E}" type="parTrans" cxnId="{30929890-E0E5-4932-B5CE-1BE8455C7AC1}">
      <dgm:prSet/>
      <dgm:spPr/>
      <dgm:t>
        <a:bodyPr/>
        <a:lstStyle/>
        <a:p>
          <a:endParaRPr lang="en-US"/>
        </a:p>
      </dgm:t>
    </dgm:pt>
    <dgm:pt modelId="{052A85C3-46AA-4AD5-97EB-EA1C972AD1F2}" type="sibTrans" cxnId="{30929890-E0E5-4932-B5CE-1BE8455C7AC1}">
      <dgm:prSet/>
      <dgm:spPr/>
      <dgm:t>
        <a:bodyPr/>
        <a:lstStyle/>
        <a:p>
          <a:endParaRPr lang="en-US"/>
        </a:p>
      </dgm:t>
    </dgm:pt>
    <dgm:pt modelId="{E54A2944-BE74-4762-8B3C-8EB06729D7DC}">
      <dgm:prSet/>
      <dgm:spPr/>
      <dgm:t>
        <a:bodyPr/>
        <a:lstStyle/>
        <a:p>
          <a:r>
            <a:rPr lang="en-US"/>
            <a:t>Exceed state average?</a:t>
          </a:r>
        </a:p>
      </dgm:t>
    </dgm:pt>
    <dgm:pt modelId="{045C8697-5861-490D-9BF6-2CB246792A33}" type="parTrans" cxnId="{C0BC7406-C7D5-4EA6-961E-5DE9BB510A58}">
      <dgm:prSet/>
      <dgm:spPr/>
      <dgm:t>
        <a:bodyPr/>
        <a:lstStyle/>
        <a:p>
          <a:endParaRPr lang="en-US"/>
        </a:p>
      </dgm:t>
    </dgm:pt>
    <dgm:pt modelId="{0F9D16FB-060D-45F1-9520-0D0E25DD50B9}" type="sibTrans" cxnId="{C0BC7406-C7D5-4EA6-961E-5DE9BB510A58}">
      <dgm:prSet/>
      <dgm:spPr/>
      <dgm:t>
        <a:bodyPr/>
        <a:lstStyle/>
        <a:p>
          <a:endParaRPr lang="en-US"/>
        </a:p>
      </dgm:t>
    </dgm:pt>
    <dgm:pt modelId="{898B3560-095D-4A92-92CD-C4F6579848E7}">
      <dgm:prSet/>
      <dgm:spPr/>
      <dgm:t>
        <a:bodyPr/>
        <a:lstStyle/>
        <a:p>
          <a:r>
            <a:rPr lang="en-US"/>
            <a:t>Top 5, 10, 20% of schools in the state?</a:t>
          </a:r>
        </a:p>
      </dgm:t>
    </dgm:pt>
    <dgm:pt modelId="{1F691B07-BDBD-4976-8568-1BE59A798A23}" type="parTrans" cxnId="{4AD1E394-1937-4861-B0E5-F613CD7F425C}">
      <dgm:prSet/>
      <dgm:spPr/>
      <dgm:t>
        <a:bodyPr/>
        <a:lstStyle/>
        <a:p>
          <a:endParaRPr lang="en-US"/>
        </a:p>
      </dgm:t>
    </dgm:pt>
    <dgm:pt modelId="{0DD8A943-1D3C-44E9-888D-675A623251B6}" type="sibTrans" cxnId="{4AD1E394-1937-4861-B0E5-F613CD7F425C}">
      <dgm:prSet/>
      <dgm:spPr/>
      <dgm:t>
        <a:bodyPr/>
        <a:lstStyle/>
        <a:p>
          <a:endParaRPr lang="en-US"/>
        </a:p>
      </dgm:t>
    </dgm:pt>
    <dgm:pt modelId="{D66B51BE-A8D8-4F66-9AE3-48E3CDEC7D06}" type="pres">
      <dgm:prSet presAssocID="{F1FCE922-7AA9-4897-9D8F-1459858B167E}" presName="root" presStyleCnt="0">
        <dgm:presLayoutVars>
          <dgm:dir/>
          <dgm:resizeHandles val="exact"/>
        </dgm:presLayoutVars>
      </dgm:prSet>
      <dgm:spPr/>
    </dgm:pt>
    <dgm:pt modelId="{2073AE54-9828-4F1E-AFFF-FC65CE25DB1B}" type="pres">
      <dgm:prSet presAssocID="{3AA195F8-203B-4F7F-87E2-19A1FB2929E9}" presName="compNode" presStyleCnt="0"/>
      <dgm:spPr/>
    </dgm:pt>
    <dgm:pt modelId="{1D308CC7-75CF-4933-873E-D676E18D9AFF}" type="pres">
      <dgm:prSet presAssocID="{3AA195F8-203B-4F7F-87E2-19A1FB2929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21ABD41D-5977-4A16-805A-C54AD28BA78A}" type="pres">
      <dgm:prSet presAssocID="{3AA195F8-203B-4F7F-87E2-19A1FB2929E9}" presName="iconSpace" presStyleCnt="0"/>
      <dgm:spPr/>
    </dgm:pt>
    <dgm:pt modelId="{FF4DA92B-8F4F-4924-ABEA-8F892A52A7B0}" type="pres">
      <dgm:prSet presAssocID="{3AA195F8-203B-4F7F-87E2-19A1FB2929E9}" presName="parTx" presStyleLbl="revTx" presStyleIdx="0" presStyleCnt="8">
        <dgm:presLayoutVars>
          <dgm:chMax val="0"/>
          <dgm:chPref val="0"/>
        </dgm:presLayoutVars>
      </dgm:prSet>
      <dgm:spPr/>
    </dgm:pt>
    <dgm:pt modelId="{6641A7F3-568C-45ED-A545-079254DB4639}" type="pres">
      <dgm:prSet presAssocID="{3AA195F8-203B-4F7F-87E2-19A1FB2929E9}" presName="txSpace" presStyleCnt="0"/>
      <dgm:spPr/>
    </dgm:pt>
    <dgm:pt modelId="{A89AB850-00A6-47DA-8BE4-306D16C4D3B9}" type="pres">
      <dgm:prSet presAssocID="{3AA195F8-203B-4F7F-87E2-19A1FB2929E9}" presName="desTx" presStyleLbl="revTx" presStyleIdx="1" presStyleCnt="8">
        <dgm:presLayoutVars/>
      </dgm:prSet>
      <dgm:spPr/>
    </dgm:pt>
    <dgm:pt modelId="{F422C3B8-7E6F-4381-BBF1-CF5833CA58F6}" type="pres">
      <dgm:prSet presAssocID="{40EB4558-1EC1-497F-9CAB-3691EEC7B806}" presName="sibTrans" presStyleCnt="0"/>
      <dgm:spPr/>
    </dgm:pt>
    <dgm:pt modelId="{1F72AA07-661E-49DE-BFF8-937A83A867A9}" type="pres">
      <dgm:prSet presAssocID="{9BB19502-518A-44C0-9634-54CD2954A2E0}" presName="compNode" presStyleCnt="0"/>
      <dgm:spPr/>
    </dgm:pt>
    <dgm:pt modelId="{7B31878C-C698-4D4A-99A7-26ACAF6D311A}" type="pres">
      <dgm:prSet presAssocID="{9BB19502-518A-44C0-9634-54CD2954A2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atre"/>
        </a:ext>
      </dgm:extLst>
    </dgm:pt>
    <dgm:pt modelId="{861CF6F5-8D12-4EE1-A5BB-5F56E2C221F9}" type="pres">
      <dgm:prSet presAssocID="{9BB19502-518A-44C0-9634-54CD2954A2E0}" presName="iconSpace" presStyleCnt="0"/>
      <dgm:spPr/>
    </dgm:pt>
    <dgm:pt modelId="{4588E386-1053-46E2-8165-4FB02E7B1F40}" type="pres">
      <dgm:prSet presAssocID="{9BB19502-518A-44C0-9634-54CD2954A2E0}" presName="parTx" presStyleLbl="revTx" presStyleIdx="2" presStyleCnt="8">
        <dgm:presLayoutVars>
          <dgm:chMax val="0"/>
          <dgm:chPref val="0"/>
        </dgm:presLayoutVars>
      </dgm:prSet>
      <dgm:spPr/>
    </dgm:pt>
    <dgm:pt modelId="{76CBB679-8E75-4473-8631-08E5688F3A20}" type="pres">
      <dgm:prSet presAssocID="{9BB19502-518A-44C0-9634-54CD2954A2E0}" presName="txSpace" presStyleCnt="0"/>
      <dgm:spPr/>
    </dgm:pt>
    <dgm:pt modelId="{10174D95-160D-45DC-ABBC-3BAFBDFCDE44}" type="pres">
      <dgm:prSet presAssocID="{9BB19502-518A-44C0-9634-54CD2954A2E0}" presName="desTx" presStyleLbl="revTx" presStyleIdx="3" presStyleCnt="8">
        <dgm:presLayoutVars/>
      </dgm:prSet>
      <dgm:spPr/>
    </dgm:pt>
    <dgm:pt modelId="{0F593442-5013-43F6-BD1A-2399914A3175}" type="pres">
      <dgm:prSet presAssocID="{A1C4BD9D-95C0-45FC-9511-EC76F6EE96FF}" presName="sibTrans" presStyleCnt="0"/>
      <dgm:spPr/>
    </dgm:pt>
    <dgm:pt modelId="{5DE829F4-8781-4BD8-8805-8409C8EA5747}" type="pres">
      <dgm:prSet presAssocID="{D7722C25-BAAC-42DF-BB3E-3BBAE22B83D6}" presName="compNode" presStyleCnt="0"/>
      <dgm:spPr/>
    </dgm:pt>
    <dgm:pt modelId="{40B5C0E2-3782-4B33-BE5B-4C48BA243C4A}" type="pres">
      <dgm:prSet presAssocID="{D7722C25-BAAC-42DF-BB3E-3BBAE22B83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23EDBD68-D053-4126-A218-63C427E17FD8}" type="pres">
      <dgm:prSet presAssocID="{D7722C25-BAAC-42DF-BB3E-3BBAE22B83D6}" presName="iconSpace" presStyleCnt="0"/>
      <dgm:spPr/>
    </dgm:pt>
    <dgm:pt modelId="{1DC7606E-671D-43F3-B32C-CAE4CE4C305C}" type="pres">
      <dgm:prSet presAssocID="{D7722C25-BAAC-42DF-BB3E-3BBAE22B83D6}" presName="parTx" presStyleLbl="revTx" presStyleIdx="4" presStyleCnt="8">
        <dgm:presLayoutVars>
          <dgm:chMax val="0"/>
          <dgm:chPref val="0"/>
        </dgm:presLayoutVars>
      </dgm:prSet>
      <dgm:spPr/>
    </dgm:pt>
    <dgm:pt modelId="{6225336D-B0AC-4A20-8D3A-6866430928F4}" type="pres">
      <dgm:prSet presAssocID="{D7722C25-BAAC-42DF-BB3E-3BBAE22B83D6}" presName="txSpace" presStyleCnt="0"/>
      <dgm:spPr/>
    </dgm:pt>
    <dgm:pt modelId="{E2523CE6-44AE-44E5-8A4E-F2C6257F2247}" type="pres">
      <dgm:prSet presAssocID="{D7722C25-BAAC-42DF-BB3E-3BBAE22B83D6}" presName="desTx" presStyleLbl="revTx" presStyleIdx="5" presStyleCnt="8">
        <dgm:presLayoutVars/>
      </dgm:prSet>
      <dgm:spPr/>
    </dgm:pt>
    <dgm:pt modelId="{62A5FD4C-2FBF-43C8-9FD3-FF0F6A084A48}" type="pres">
      <dgm:prSet presAssocID="{B1DEF4EC-5CAA-4D86-9DDE-B8AEB8754DF5}" presName="sibTrans" presStyleCnt="0"/>
      <dgm:spPr/>
    </dgm:pt>
    <dgm:pt modelId="{D799A11B-8963-43CA-A2EA-C2EA03D154B3}" type="pres">
      <dgm:prSet presAssocID="{A353CA9A-F273-4C93-99BA-E3B7BC44C9AF}" presName="compNode" presStyleCnt="0"/>
      <dgm:spPr/>
    </dgm:pt>
    <dgm:pt modelId="{FB8CEE51-D620-486E-8971-E065BA927A6B}" type="pres">
      <dgm:prSet presAssocID="{A353CA9A-F273-4C93-99BA-E3B7BC44C9A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5F0A837C-90D0-4997-879C-6944532CCB6D}" type="pres">
      <dgm:prSet presAssocID="{A353CA9A-F273-4C93-99BA-E3B7BC44C9AF}" presName="iconSpace" presStyleCnt="0"/>
      <dgm:spPr/>
    </dgm:pt>
    <dgm:pt modelId="{6763E042-479E-4250-A519-DF205C026DFE}" type="pres">
      <dgm:prSet presAssocID="{A353CA9A-F273-4C93-99BA-E3B7BC44C9AF}" presName="parTx" presStyleLbl="revTx" presStyleIdx="6" presStyleCnt="8">
        <dgm:presLayoutVars>
          <dgm:chMax val="0"/>
          <dgm:chPref val="0"/>
        </dgm:presLayoutVars>
      </dgm:prSet>
      <dgm:spPr/>
    </dgm:pt>
    <dgm:pt modelId="{3C51E5CF-CC3D-49DD-A97F-194EBD77FF0A}" type="pres">
      <dgm:prSet presAssocID="{A353CA9A-F273-4C93-99BA-E3B7BC44C9AF}" presName="txSpace" presStyleCnt="0"/>
      <dgm:spPr/>
    </dgm:pt>
    <dgm:pt modelId="{5C100D7F-E7BB-459B-AD61-1A97BDEF6056}" type="pres">
      <dgm:prSet presAssocID="{A353CA9A-F273-4C93-99BA-E3B7BC44C9AF}" presName="desTx" presStyleLbl="revTx" presStyleIdx="7" presStyleCnt="8">
        <dgm:presLayoutVars/>
      </dgm:prSet>
      <dgm:spPr/>
    </dgm:pt>
  </dgm:ptLst>
  <dgm:cxnLst>
    <dgm:cxn modelId="{C0BC7406-C7D5-4EA6-961E-5DE9BB510A58}" srcId="{A353CA9A-F273-4C93-99BA-E3B7BC44C9AF}" destId="{E54A2944-BE74-4762-8B3C-8EB06729D7DC}" srcOrd="0" destOrd="0" parTransId="{045C8697-5861-490D-9BF6-2CB246792A33}" sibTransId="{0F9D16FB-060D-45F1-9520-0D0E25DD50B9}"/>
    <dgm:cxn modelId="{2E9D863A-7BF0-405A-8B0B-D71AD29AF28E}" type="presOf" srcId="{E54A2944-BE74-4762-8B3C-8EB06729D7DC}" destId="{5C100D7F-E7BB-459B-AD61-1A97BDEF6056}" srcOrd="0" destOrd="0" presId="urn:microsoft.com/office/officeart/2018/5/layout/CenteredIconLabelDescriptionList"/>
    <dgm:cxn modelId="{2CAC0240-ADAC-479C-B3BA-9897435A4850}" type="presOf" srcId="{A353CA9A-F273-4C93-99BA-E3B7BC44C9AF}" destId="{6763E042-479E-4250-A519-DF205C026DFE}" srcOrd="0" destOrd="0" presId="urn:microsoft.com/office/officeart/2018/5/layout/CenteredIconLabelDescriptionList"/>
    <dgm:cxn modelId="{82BABF42-213E-409A-940A-95956F0C879F}" type="presOf" srcId="{898B3560-095D-4A92-92CD-C4F6579848E7}" destId="{5C100D7F-E7BB-459B-AD61-1A97BDEF6056}" srcOrd="0" destOrd="1" presId="urn:microsoft.com/office/officeart/2018/5/layout/CenteredIconLabelDescriptionList"/>
    <dgm:cxn modelId="{A2B51265-4BF6-455A-993C-26FACDB22E09}" type="presOf" srcId="{F1FCE922-7AA9-4897-9D8F-1459858B167E}" destId="{D66B51BE-A8D8-4F66-9AE3-48E3CDEC7D06}" srcOrd="0" destOrd="0" presId="urn:microsoft.com/office/officeart/2018/5/layout/CenteredIconLabelDescriptionList"/>
    <dgm:cxn modelId="{5DF44970-D727-4C77-8CD2-04890326B5A6}" type="presOf" srcId="{9BB19502-518A-44C0-9634-54CD2954A2E0}" destId="{4588E386-1053-46E2-8165-4FB02E7B1F40}" srcOrd="0" destOrd="0" presId="urn:microsoft.com/office/officeart/2018/5/layout/CenteredIconLabelDescriptionList"/>
    <dgm:cxn modelId="{EFC69E7D-3C20-4556-A13F-17E9DAD4C916}" srcId="{F1FCE922-7AA9-4897-9D8F-1459858B167E}" destId="{D7722C25-BAAC-42DF-BB3E-3BBAE22B83D6}" srcOrd="2" destOrd="0" parTransId="{DFE99504-EB00-4DC2-AC8C-C27F917C7385}" sibTransId="{B1DEF4EC-5CAA-4D86-9DDE-B8AEB8754DF5}"/>
    <dgm:cxn modelId="{30929890-E0E5-4932-B5CE-1BE8455C7AC1}" srcId="{F1FCE922-7AA9-4897-9D8F-1459858B167E}" destId="{A353CA9A-F273-4C93-99BA-E3B7BC44C9AF}" srcOrd="3" destOrd="0" parTransId="{09C38412-9D56-4D8F-9A49-6ED9D4F19B5E}" sibTransId="{052A85C3-46AA-4AD5-97EB-EA1C972AD1F2}"/>
    <dgm:cxn modelId="{4AD1E394-1937-4861-B0E5-F613CD7F425C}" srcId="{A353CA9A-F273-4C93-99BA-E3B7BC44C9AF}" destId="{898B3560-095D-4A92-92CD-C4F6579848E7}" srcOrd="1" destOrd="0" parTransId="{1F691B07-BDBD-4976-8568-1BE59A798A23}" sibTransId="{0DD8A943-1D3C-44E9-888D-675A623251B6}"/>
    <dgm:cxn modelId="{43033D9C-145D-482E-9F7F-8997EA2E86D0}" type="presOf" srcId="{D7722C25-BAAC-42DF-BB3E-3BBAE22B83D6}" destId="{1DC7606E-671D-43F3-B32C-CAE4CE4C305C}" srcOrd="0" destOrd="0" presId="urn:microsoft.com/office/officeart/2018/5/layout/CenteredIconLabelDescriptionList"/>
    <dgm:cxn modelId="{B1C669C7-DB09-466F-9BA8-F340FB875528}" srcId="{F1FCE922-7AA9-4897-9D8F-1459858B167E}" destId="{9BB19502-518A-44C0-9634-54CD2954A2E0}" srcOrd="1" destOrd="0" parTransId="{A69EE4B2-F0EC-47B7-BEF0-63647C32BB73}" sibTransId="{A1C4BD9D-95C0-45FC-9511-EC76F6EE96FF}"/>
    <dgm:cxn modelId="{02A9CAE8-B566-4CFA-8A2E-9E590C9882D2}" srcId="{F1FCE922-7AA9-4897-9D8F-1459858B167E}" destId="{3AA195F8-203B-4F7F-87E2-19A1FB2929E9}" srcOrd="0" destOrd="0" parTransId="{14932055-6330-4CFC-ADCB-DBF4E980E524}" sibTransId="{40EB4558-1EC1-497F-9CAB-3691EEC7B806}"/>
    <dgm:cxn modelId="{79893BF9-D665-4C20-B6C6-BBCB17D5E0B7}" type="presOf" srcId="{3AA195F8-203B-4F7F-87E2-19A1FB2929E9}" destId="{FF4DA92B-8F4F-4924-ABEA-8F892A52A7B0}" srcOrd="0" destOrd="0" presId="urn:microsoft.com/office/officeart/2018/5/layout/CenteredIconLabelDescriptionList"/>
    <dgm:cxn modelId="{DC28C632-0928-47F7-A945-7D9DD145B957}" type="presParOf" srcId="{D66B51BE-A8D8-4F66-9AE3-48E3CDEC7D06}" destId="{2073AE54-9828-4F1E-AFFF-FC65CE25DB1B}" srcOrd="0" destOrd="0" presId="urn:microsoft.com/office/officeart/2018/5/layout/CenteredIconLabelDescriptionList"/>
    <dgm:cxn modelId="{6EC33504-42EA-43EE-AEFF-D7067EDD305A}" type="presParOf" srcId="{2073AE54-9828-4F1E-AFFF-FC65CE25DB1B}" destId="{1D308CC7-75CF-4933-873E-D676E18D9AFF}" srcOrd="0" destOrd="0" presId="urn:microsoft.com/office/officeart/2018/5/layout/CenteredIconLabelDescriptionList"/>
    <dgm:cxn modelId="{C9F7FF6E-C965-485C-A0F7-F92E4EA94EC6}" type="presParOf" srcId="{2073AE54-9828-4F1E-AFFF-FC65CE25DB1B}" destId="{21ABD41D-5977-4A16-805A-C54AD28BA78A}" srcOrd="1" destOrd="0" presId="urn:microsoft.com/office/officeart/2018/5/layout/CenteredIconLabelDescriptionList"/>
    <dgm:cxn modelId="{EA33B4FB-F869-4221-B91C-995915BBAB9C}" type="presParOf" srcId="{2073AE54-9828-4F1E-AFFF-FC65CE25DB1B}" destId="{FF4DA92B-8F4F-4924-ABEA-8F892A52A7B0}" srcOrd="2" destOrd="0" presId="urn:microsoft.com/office/officeart/2018/5/layout/CenteredIconLabelDescriptionList"/>
    <dgm:cxn modelId="{783C7514-6838-46BF-A1B1-0D00707B3908}" type="presParOf" srcId="{2073AE54-9828-4F1E-AFFF-FC65CE25DB1B}" destId="{6641A7F3-568C-45ED-A545-079254DB4639}" srcOrd="3" destOrd="0" presId="urn:microsoft.com/office/officeart/2018/5/layout/CenteredIconLabelDescriptionList"/>
    <dgm:cxn modelId="{FBF0A2CB-10CC-48DB-80DA-46DCECADE507}" type="presParOf" srcId="{2073AE54-9828-4F1E-AFFF-FC65CE25DB1B}" destId="{A89AB850-00A6-47DA-8BE4-306D16C4D3B9}" srcOrd="4" destOrd="0" presId="urn:microsoft.com/office/officeart/2018/5/layout/CenteredIconLabelDescriptionList"/>
    <dgm:cxn modelId="{00953347-C86B-4B06-91C0-41F83130CD0C}" type="presParOf" srcId="{D66B51BE-A8D8-4F66-9AE3-48E3CDEC7D06}" destId="{F422C3B8-7E6F-4381-BBF1-CF5833CA58F6}" srcOrd="1" destOrd="0" presId="urn:microsoft.com/office/officeart/2018/5/layout/CenteredIconLabelDescriptionList"/>
    <dgm:cxn modelId="{B6AA0D66-F36D-4C16-8CE9-B38E619C2B49}" type="presParOf" srcId="{D66B51BE-A8D8-4F66-9AE3-48E3CDEC7D06}" destId="{1F72AA07-661E-49DE-BFF8-937A83A867A9}" srcOrd="2" destOrd="0" presId="urn:microsoft.com/office/officeart/2018/5/layout/CenteredIconLabelDescriptionList"/>
    <dgm:cxn modelId="{C4D0549E-B838-4058-A8FA-E3EA4409376C}" type="presParOf" srcId="{1F72AA07-661E-49DE-BFF8-937A83A867A9}" destId="{7B31878C-C698-4D4A-99A7-26ACAF6D311A}" srcOrd="0" destOrd="0" presId="urn:microsoft.com/office/officeart/2018/5/layout/CenteredIconLabelDescriptionList"/>
    <dgm:cxn modelId="{D47FB804-BD49-47E6-B57B-905004ACBFFD}" type="presParOf" srcId="{1F72AA07-661E-49DE-BFF8-937A83A867A9}" destId="{861CF6F5-8D12-4EE1-A5BB-5F56E2C221F9}" srcOrd="1" destOrd="0" presId="urn:microsoft.com/office/officeart/2018/5/layout/CenteredIconLabelDescriptionList"/>
    <dgm:cxn modelId="{E2C07481-D0D0-4080-B532-AA0B91289381}" type="presParOf" srcId="{1F72AA07-661E-49DE-BFF8-937A83A867A9}" destId="{4588E386-1053-46E2-8165-4FB02E7B1F40}" srcOrd="2" destOrd="0" presId="urn:microsoft.com/office/officeart/2018/5/layout/CenteredIconLabelDescriptionList"/>
    <dgm:cxn modelId="{72588DD0-3EC6-491C-9EA5-897EAA942D6C}" type="presParOf" srcId="{1F72AA07-661E-49DE-BFF8-937A83A867A9}" destId="{76CBB679-8E75-4473-8631-08E5688F3A20}" srcOrd="3" destOrd="0" presId="urn:microsoft.com/office/officeart/2018/5/layout/CenteredIconLabelDescriptionList"/>
    <dgm:cxn modelId="{D37D50C5-AA6F-4965-9C99-FF647986205B}" type="presParOf" srcId="{1F72AA07-661E-49DE-BFF8-937A83A867A9}" destId="{10174D95-160D-45DC-ABBC-3BAFBDFCDE44}" srcOrd="4" destOrd="0" presId="urn:microsoft.com/office/officeart/2018/5/layout/CenteredIconLabelDescriptionList"/>
    <dgm:cxn modelId="{8606DD95-5239-4782-82EF-18C2B72E88C7}" type="presParOf" srcId="{D66B51BE-A8D8-4F66-9AE3-48E3CDEC7D06}" destId="{0F593442-5013-43F6-BD1A-2399914A3175}" srcOrd="3" destOrd="0" presId="urn:microsoft.com/office/officeart/2018/5/layout/CenteredIconLabelDescriptionList"/>
    <dgm:cxn modelId="{6E23E763-AC0A-4E8A-B5E0-936C73DB0E0C}" type="presParOf" srcId="{D66B51BE-A8D8-4F66-9AE3-48E3CDEC7D06}" destId="{5DE829F4-8781-4BD8-8805-8409C8EA5747}" srcOrd="4" destOrd="0" presId="urn:microsoft.com/office/officeart/2018/5/layout/CenteredIconLabelDescriptionList"/>
    <dgm:cxn modelId="{20ECD32B-B76B-4132-8A1F-FDA6C3E890AF}" type="presParOf" srcId="{5DE829F4-8781-4BD8-8805-8409C8EA5747}" destId="{40B5C0E2-3782-4B33-BE5B-4C48BA243C4A}" srcOrd="0" destOrd="0" presId="urn:microsoft.com/office/officeart/2018/5/layout/CenteredIconLabelDescriptionList"/>
    <dgm:cxn modelId="{A9863CA8-1737-4C37-8DAA-42D0C88879E2}" type="presParOf" srcId="{5DE829F4-8781-4BD8-8805-8409C8EA5747}" destId="{23EDBD68-D053-4126-A218-63C427E17FD8}" srcOrd="1" destOrd="0" presId="urn:microsoft.com/office/officeart/2018/5/layout/CenteredIconLabelDescriptionList"/>
    <dgm:cxn modelId="{8ED9B469-69E1-42B3-95E7-7E404E1D3202}" type="presParOf" srcId="{5DE829F4-8781-4BD8-8805-8409C8EA5747}" destId="{1DC7606E-671D-43F3-B32C-CAE4CE4C305C}" srcOrd="2" destOrd="0" presId="urn:microsoft.com/office/officeart/2018/5/layout/CenteredIconLabelDescriptionList"/>
    <dgm:cxn modelId="{1DAC2062-32DE-4BCD-A8A2-1178022E571B}" type="presParOf" srcId="{5DE829F4-8781-4BD8-8805-8409C8EA5747}" destId="{6225336D-B0AC-4A20-8D3A-6866430928F4}" srcOrd="3" destOrd="0" presId="urn:microsoft.com/office/officeart/2018/5/layout/CenteredIconLabelDescriptionList"/>
    <dgm:cxn modelId="{F273CA9A-9C0C-4C66-9EEB-9A867E17EF18}" type="presParOf" srcId="{5DE829F4-8781-4BD8-8805-8409C8EA5747}" destId="{E2523CE6-44AE-44E5-8A4E-F2C6257F2247}" srcOrd="4" destOrd="0" presId="urn:microsoft.com/office/officeart/2018/5/layout/CenteredIconLabelDescriptionList"/>
    <dgm:cxn modelId="{A8846ECA-F202-42A0-8E70-87929DF987B5}" type="presParOf" srcId="{D66B51BE-A8D8-4F66-9AE3-48E3CDEC7D06}" destId="{62A5FD4C-2FBF-43C8-9FD3-FF0F6A084A48}" srcOrd="5" destOrd="0" presId="urn:microsoft.com/office/officeart/2018/5/layout/CenteredIconLabelDescriptionList"/>
    <dgm:cxn modelId="{7481C79D-3EE6-43DB-90DF-D145F57F1510}" type="presParOf" srcId="{D66B51BE-A8D8-4F66-9AE3-48E3CDEC7D06}" destId="{D799A11B-8963-43CA-A2EA-C2EA03D154B3}" srcOrd="6" destOrd="0" presId="urn:microsoft.com/office/officeart/2018/5/layout/CenteredIconLabelDescriptionList"/>
    <dgm:cxn modelId="{25177E9B-861E-442C-972B-B29D0FFE8116}" type="presParOf" srcId="{D799A11B-8963-43CA-A2EA-C2EA03D154B3}" destId="{FB8CEE51-D620-486E-8971-E065BA927A6B}" srcOrd="0" destOrd="0" presId="urn:microsoft.com/office/officeart/2018/5/layout/CenteredIconLabelDescriptionList"/>
    <dgm:cxn modelId="{BF20FAB5-6E14-4467-82DA-0A42788312AB}" type="presParOf" srcId="{D799A11B-8963-43CA-A2EA-C2EA03D154B3}" destId="{5F0A837C-90D0-4997-879C-6944532CCB6D}" srcOrd="1" destOrd="0" presId="urn:microsoft.com/office/officeart/2018/5/layout/CenteredIconLabelDescriptionList"/>
    <dgm:cxn modelId="{D7BDC344-E5D0-470F-9FFB-0EB736A6EA45}" type="presParOf" srcId="{D799A11B-8963-43CA-A2EA-C2EA03D154B3}" destId="{6763E042-479E-4250-A519-DF205C026DFE}" srcOrd="2" destOrd="0" presId="urn:microsoft.com/office/officeart/2018/5/layout/CenteredIconLabelDescriptionList"/>
    <dgm:cxn modelId="{A9EDA0BA-CBC1-45AA-B1AA-790FF69A7FC1}" type="presParOf" srcId="{D799A11B-8963-43CA-A2EA-C2EA03D154B3}" destId="{3C51E5CF-CC3D-49DD-A97F-194EBD77FF0A}" srcOrd="3" destOrd="0" presId="urn:microsoft.com/office/officeart/2018/5/layout/CenteredIconLabelDescriptionList"/>
    <dgm:cxn modelId="{436B8E4B-1025-4EA0-9D53-B73BA6FC9FB3}" type="presParOf" srcId="{D799A11B-8963-43CA-A2EA-C2EA03D154B3}" destId="{5C100D7F-E7BB-459B-AD61-1A97BDEF605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F2026A-D459-4E60-8994-732D337E5BFF}"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D176350A-9DD1-486C-B3F8-B27DAE129BFA}">
      <dgm:prSet/>
      <dgm:spPr/>
      <dgm:t>
        <a:bodyPr/>
        <a:lstStyle/>
        <a:p>
          <a:r>
            <a:rPr lang="en-US" dirty="0"/>
            <a:t>The first year’s goals should be benchmarks that will start the process of comparison for the next nine years.  </a:t>
          </a:r>
        </a:p>
      </dgm:t>
    </dgm:pt>
    <dgm:pt modelId="{35A42777-B676-4A8A-AAAF-C9B0F58B78CF}" type="parTrans" cxnId="{A09371B3-3A6D-4743-881B-0B497BDF1929}">
      <dgm:prSet/>
      <dgm:spPr/>
      <dgm:t>
        <a:bodyPr/>
        <a:lstStyle/>
        <a:p>
          <a:endParaRPr lang="en-US"/>
        </a:p>
      </dgm:t>
    </dgm:pt>
    <dgm:pt modelId="{73A7D673-B311-477B-B37B-E5DAD22A8921}" type="sibTrans" cxnId="{A09371B3-3A6D-4743-881B-0B497BDF1929}">
      <dgm:prSet/>
      <dgm:spPr/>
      <dgm:t>
        <a:bodyPr/>
        <a:lstStyle/>
        <a:p>
          <a:endParaRPr lang="en-US"/>
        </a:p>
      </dgm:t>
    </dgm:pt>
    <dgm:pt modelId="{D96CE74B-158B-46F5-8C64-CFFC549E3C80}">
      <dgm:prSet/>
      <dgm:spPr/>
      <dgm:t>
        <a:bodyPr/>
        <a:lstStyle/>
        <a:p>
          <a:r>
            <a:rPr lang="en-US" dirty="0"/>
            <a:t>Starting from Year Two, the charter must have goals for each year.  The goals can be building or based on the purpose jump from Year to Year.</a:t>
          </a:r>
        </a:p>
      </dgm:t>
    </dgm:pt>
    <dgm:pt modelId="{4BED3E9C-0544-4F48-B8C3-AC44F4F92B33}" type="parTrans" cxnId="{53370D07-0C52-4EB8-A5FB-37BCFB48E774}">
      <dgm:prSet/>
      <dgm:spPr/>
      <dgm:t>
        <a:bodyPr/>
        <a:lstStyle/>
        <a:p>
          <a:endParaRPr lang="en-US"/>
        </a:p>
      </dgm:t>
    </dgm:pt>
    <dgm:pt modelId="{D710C610-5B76-4991-A553-29F0BAFB78EB}" type="sibTrans" cxnId="{53370D07-0C52-4EB8-A5FB-37BCFB48E774}">
      <dgm:prSet/>
      <dgm:spPr/>
      <dgm:t>
        <a:bodyPr/>
        <a:lstStyle/>
        <a:p>
          <a:endParaRPr lang="en-US"/>
        </a:p>
      </dgm:t>
    </dgm:pt>
    <dgm:pt modelId="{120E4C33-5F09-4D77-84C0-3ADBC55C1870}">
      <dgm:prSet/>
      <dgm:spPr/>
      <dgm:t>
        <a:bodyPr/>
        <a:lstStyle/>
        <a:p>
          <a:r>
            <a:rPr lang="en-US"/>
            <a:t>The charter must contain academic achievement either through testing percentages or through growth based on individual students over multiple years.</a:t>
          </a:r>
        </a:p>
      </dgm:t>
    </dgm:pt>
    <dgm:pt modelId="{C68F31E2-7889-40AA-B816-A3CD86464EA2}" type="parTrans" cxnId="{4AB419F1-22EF-4B76-9FE5-8630B6CE9EC7}">
      <dgm:prSet/>
      <dgm:spPr/>
      <dgm:t>
        <a:bodyPr/>
        <a:lstStyle/>
        <a:p>
          <a:endParaRPr lang="en-US"/>
        </a:p>
      </dgm:t>
    </dgm:pt>
    <dgm:pt modelId="{30B59D0A-F389-4EAA-86E5-FE93218FD18B}" type="sibTrans" cxnId="{4AB419F1-22EF-4B76-9FE5-8630B6CE9EC7}">
      <dgm:prSet/>
      <dgm:spPr/>
      <dgm:t>
        <a:bodyPr/>
        <a:lstStyle/>
        <a:p>
          <a:endParaRPr lang="en-US"/>
        </a:p>
      </dgm:t>
    </dgm:pt>
    <dgm:pt modelId="{2DE28A57-EF4C-425B-B8CF-CADAE8779709}">
      <dgm:prSet/>
      <dgm:spPr/>
      <dgm:t>
        <a:bodyPr/>
        <a:lstStyle/>
        <a:p>
          <a:r>
            <a:rPr lang="en-US" dirty="0"/>
            <a:t>*Growth is much easier to measure in elementary school than in high school.	</a:t>
          </a:r>
        </a:p>
        <a:p>
          <a:endParaRPr lang="en-US" dirty="0"/>
        </a:p>
      </dgm:t>
    </dgm:pt>
    <dgm:pt modelId="{38050E62-1135-4F2E-9E07-7992BAC1BDF7}" type="parTrans" cxnId="{0EA52939-AF51-4113-BDE7-CD640B41D134}">
      <dgm:prSet/>
      <dgm:spPr/>
      <dgm:t>
        <a:bodyPr/>
        <a:lstStyle/>
        <a:p>
          <a:endParaRPr lang="en-US"/>
        </a:p>
      </dgm:t>
    </dgm:pt>
    <dgm:pt modelId="{DEA4018A-0ABD-4D25-B914-CAD876C15EDE}" type="sibTrans" cxnId="{0EA52939-AF51-4113-BDE7-CD640B41D134}">
      <dgm:prSet/>
      <dgm:spPr/>
      <dgm:t>
        <a:bodyPr/>
        <a:lstStyle/>
        <a:p>
          <a:endParaRPr lang="en-US"/>
        </a:p>
      </dgm:t>
    </dgm:pt>
    <dgm:pt modelId="{80E114F4-A7ED-4AFF-81CE-18BA4BE1E6E6}" type="pres">
      <dgm:prSet presAssocID="{FEF2026A-D459-4E60-8994-732D337E5BFF}" presName="root" presStyleCnt="0">
        <dgm:presLayoutVars>
          <dgm:dir/>
          <dgm:resizeHandles val="exact"/>
        </dgm:presLayoutVars>
      </dgm:prSet>
      <dgm:spPr/>
    </dgm:pt>
    <dgm:pt modelId="{907049ED-6BBA-4ECB-A6BE-4C578CCC5C49}" type="pres">
      <dgm:prSet presAssocID="{D176350A-9DD1-486C-B3F8-B27DAE129BFA}" presName="compNode" presStyleCnt="0"/>
      <dgm:spPr/>
    </dgm:pt>
    <dgm:pt modelId="{955465AA-7703-4844-ADD4-EEED691DB14B}" type="pres">
      <dgm:prSet presAssocID="{D176350A-9DD1-486C-B3F8-B27DAE129BFA}" presName="bgRect" presStyleLbl="bgShp" presStyleIdx="0" presStyleCnt="3"/>
      <dgm:spPr/>
    </dgm:pt>
    <dgm:pt modelId="{0A4298B4-C857-47CB-948B-3D5F009F4C1C}" type="pres">
      <dgm:prSet presAssocID="{D176350A-9DD1-486C-B3F8-B27DAE129B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al"/>
        </a:ext>
      </dgm:extLst>
    </dgm:pt>
    <dgm:pt modelId="{6E5BC26C-C32B-4052-B92B-97EEFE8FB019}" type="pres">
      <dgm:prSet presAssocID="{D176350A-9DD1-486C-B3F8-B27DAE129BFA}" presName="spaceRect" presStyleCnt="0"/>
      <dgm:spPr/>
    </dgm:pt>
    <dgm:pt modelId="{207D0C56-C6C1-4296-833F-3B18E890885C}" type="pres">
      <dgm:prSet presAssocID="{D176350A-9DD1-486C-B3F8-B27DAE129BFA}" presName="parTx" presStyleLbl="revTx" presStyleIdx="0" presStyleCnt="4">
        <dgm:presLayoutVars>
          <dgm:chMax val="0"/>
          <dgm:chPref val="0"/>
        </dgm:presLayoutVars>
      </dgm:prSet>
      <dgm:spPr/>
    </dgm:pt>
    <dgm:pt modelId="{0597E2A4-A497-4659-A6C5-D1831356CD52}" type="pres">
      <dgm:prSet presAssocID="{73A7D673-B311-477B-B37B-E5DAD22A8921}" presName="sibTrans" presStyleCnt="0"/>
      <dgm:spPr/>
    </dgm:pt>
    <dgm:pt modelId="{1DCE987B-CC2C-4600-BD71-311236946DAF}" type="pres">
      <dgm:prSet presAssocID="{D96CE74B-158B-46F5-8C64-CFFC549E3C80}" presName="compNode" presStyleCnt="0"/>
      <dgm:spPr/>
    </dgm:pt>
    <dgm:pt modelId="{B9278F26-8012-4217-B483-CAD746D2E4A6}" type="pres">
      <dgm:prSet presAssocID="{D96CE74B-158B-46F5-8C64-CFFC549E3C80}" presName="bgRect" presStyleLbl="bgShp" presStyleIdx="1" presStyleCnt="3"/>
      <dgm:spPr/>
    </dgm:pt>
    <dgm:pt modelId="{E66FFF7D-6667-4FD3-A6F7-05926B144225}" type="pres">
      <dgm:prSet presAssocID="{D96CE74B-158B-46F5-8C64-CFFC549E3C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E3AE3BBB-2515-4111-AAA0-21EF375B1652}" type="pres">
      <dgm:prSet presAssocID="{D96CE74B-158B-46F5-8C64-CFFC549E3C80}" presName="spaceRect" presStyleCnt="0"/>
      <dgm:spPr/>
    </dgm:pt>
    <dgm:pt modelId="{C6659658-92F7-41F2-B326-884142049847}" type="pres">
      <dgm:prSet presAssocID="{D96CE74B-158B-46F5-8C64-CFFC549E3C80}" presName="parTx" presStyleLbl="revTx" presStyleIdx="1" presStyleCnt="4">
        <dgm:presLayoutVars>
          <dgm:chMax val="0"/>
          <dgm:chPref val="0"/>
        </dgm:presLayoutVars>
      </dgm:prSet>
      <dgm:spPr/>
    </dgm:pt>
    <dgm:pt modelId="{DCCCFC36-65DA-4403-9B52-7FD93F133720}" type="pres">
      <dgm:prSet presAssocID="{D710C610-5B76-4991-A553-29F0BAFB78EB}" presName="sibTrans" presStyleCnt="0"/>
      <dgm:spPr/>
    </dgm:pt>
    <dgm:pt modelId="{914486CA-D539-404D-A893-250D48BEE324}" type="pres">
      <dgm:prSet presAssocID="{120E4C33-5F09-4D77-84C0-3ADBC55C1870}" presName="compNode" presStyleCnt="0"/>
      <dgm:spPr/>
    </dgm:pt>
    <dgm:pt modelId="{07559494-E0DB-499D-B5ED-064B1D7B3388}" type="pres">
      <dgm:prSet presAssocID="{120E4C33-5F09-4D77-84C0-3ADBC55C1870}" presName="bgRect" presStyleLbl="bgShp" presStyleIdx="2" presStyleCnt="3"/>
      <dgm:spPr/>
    </dgm:pt>
    <dgm:pt modelId="{3A1715D5-048D-48C7-9366-E4A189254B82}" type="pres">
      <dgm:prSet presAssocID="{120E4C33-5F09-4D77-84C0-3ADBC55C18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70F09659-3964-4E36-BDF3-CBD01525FAA7}" type="pres">
      <dgm:prSet presAssocID="{120E4C33-5F09-4D77-84C0-3ADBC55C1870}" presName="spaceRect" presStyleCnt="0"/>
      <dgm:spPr/>
    </dgm:pt>
    <dgm:pt modelId="{65A583BE-F7F7-4FF7-82A0-E06812BD71DB}" type="pres">
      <dgm:prSet presAssocID="{120E4C33-5F09-4D77-84C0-3ADBC55C1870}" presName="parTx" presStyleLbl="revTx" presStyleIdx="2" presStyleCnt="4">
        <dgm:presLayoutVars>
          <dgm:chMax val="0"/>
          <dgm:chPref val="0"/>
        </dgm:presLayoutVars>
      </dgm:prSet>
      <dgm:spPr/>
    </dgm:pt>
    <dgm:pt modelId="{933D1201-6F5D-4B73-A52C-CB01BBC02671}" type="pres">
      <dgm:prSet presAssocID="{120E4C33-5F09-4D77-84C0-3ADBC55C1870}" presName="desTx" presStyleLbl="revTx" presStyleIdx="3" presStyleCnt="4">
        <dgm:presLayoutVars/>
      </dgm:prSet>
      <dgm:spPr/>
    </dgm:pt>
  </dgm:ptLst>
  <dgm:cxnLst>
    <dgm:cxn modelId="{53370D07-0C52-4EB8-A5FB-37BCFB48E774}" srcId="{FEF2026A-D459-4E60-8994-732D337E5BFF}" destId="{D96CE74B-158B-46F5-8C64-CFFC549E3C80}" srcOrd="1" destOrd="0" parTransId="{4BED3E9C-0544-4F48-B8C3-AC44F4F92B33}" sibTransId="{D710C610-5B76-4991-A553-29F0BAFB78EB}"/>
    <dgm:cxn modelId="{0EA52939-AF51-4113-BDE7-CD640B41D134}" srcId="{120E4C33-5F09-4D77-84C0-3ADBC55C1870}" destId="{2DE28A57-EF4C-425B-B8CF-CADAE8779709}" srcOrd="0" destOrd="0" parTransId="{38050E62-1135-4F2E-9E07-7992BAC1BDF7}" sibTransId="{DEA4018A-0ABD-4D25-B914-CAD876C15EDE}"/>
    <dgm:cxn modelId="{DCD4D457-061C-4BB9-9230-34F400F9089E}" type="presOf" srcId="{120E4C33-5F09-4D77-84C0-3ADBC55C1870}" destId="{65A583BE-F7F7-4FF7-82A0-E06812BD71DB}" srcOrd="0" destOrd="0" presId="urn:microsoft.com/office/officeart/2018/2/layout/IconVerticalSolidList"/>
    <dgm:cxn modelId="{B7DDC787-0CA4-4E1A-90AB-E071E032FFBF}" type="presOf" srcId="{D176350A-9DD1-486C-B3F8-B27DAE129BFA}" destId="{207D0C56-C6C1-4296-833F-3B18E890885C}" srcOrd="0" destOrd="0" presId="urn:microsoft.com/office/officeart/2018/2/layout/IconVerticalSolidList"/>
    <dgm:cxn modelId="{81038196-64EA-49FC-B373-350D0A71FD02}" type="presOf" srcId="{FEF2026A-D459-4E60-8994-732D337E5BFF}" destId="{80E114F4-A7ED-4AFF-81CE-18BA4BE1E6E6}" srcOrd="0" destOrd="0" presId="urn:microsoft.com/office/officeart/2018/2/layout/IconVerticalSolidList"/>
    <dgm:cxn modelId="{A09371B3-3A6D-4743-881B-0B497BDF1929}" srcId="{FEF2026A-D459-4E60-8994-732D337E5BFF}" destId="{D176350A-9DD1-486C-B3F8-B27DAE129BFA}" srcOrd="0" destOrd="0" parTransId="{35A42777-B676-4A8A-AAAF-C9B0F58B78CF}" sibTransId="{73A7D673-B311-477B-B37B-E5DAD22A8921}"/>
    <dgm:cxn modelId="{C0467AD7-C4DD-41DD-A0B8-B7D9313CE5BB}" type="presOf" srcId="{D96CE74B-158B-46F5-8C64-CFFC549E3C80}" destId="{C6659658-92F7-41F2-B326-884142049847}" srcOrd="0" destOrd="0" presId="urn:microsoft.com/office/officeart/2018/2/layout/IconVerticalSolidList"/>
    <dgm:cxn modelId="{BA394BDE-0E11-4C35-9F6D-DB2C0EC023F5}" type="presOf" srcId="{2DE28A57-EF4C-425B-B8CF-CADAE8779709}" destId="{933D1201-6F5D-4B73-A52C-CB01BBC02671}" srcOrd="0" destOrd="0" presId="urn:microsoft.com/office/officeart/2018/2/layout/IconVerticalSolidList"/>
    <dgm:cxn modelId="{4AB419F1-22EF-4B76-9FE5-8630B6CE9EC7}" srcId="{FEF2026A-D459-4E60-8994-732D337E5BFF}" destId="{120E4C33-5F09-4D77-84C0-3ADBC55C1870}" srcOrd="2" destOrd="0" parTransId="{C68F31E2-7889-40AA-B816-A3CD86464EA2}" sibTransId="{30B59D0A-F389-4EAA-86E5-FE93218FD18B}"/>
    <dgm:cxn modelId="{CEFBA75A-3958-4881-A020-C081C44B8E9F}" type="presParOf" srcId="{80E114F4-A7ED-4AFF-81CE-18BA4BE1E6E6}" destId="{907049ED-6BBA-4ECB-A6BE-4C578CCC5C49}" srcOrd="0" destOrd="0" presId="urn:microsoft.com/office/officeart/2018/2/layout/IconVerticalSolidList"/>
    <dgm:cxn modelId="{B8076CE0-2DD6-4449-81DD-74866DA576EC}" type="presParOf" srcId="{907049ED-6BBA-4ECB-A6BE-4C578CCC5C49}" destId="{955465AA-7703-4844-ADD4-EEED691DB14B}" srcOrd="0" destOrd="0" presId="urn:microsoft.com/office/officeart/2018/2/layout/IconVerticalSolidList"/>
    <dgm:cxn modelId="{73EE74DF-AA2E-4A92-9C30-95F0ECB49585}" type="presParOf" srcId="{907049ED-6BBA-4ECB-A6BE-4C578CCC5C49}" destId="{0A4298B4-C857-47CB-948B-3D5F009F4C1C}" srcOrd="1" destOrd="0" presId="urn:microsoft.com/office/officeart/2018/2/layout/IconVerticalSolidList"/>
    <dgm:cxn modelId="{0CBCCB12-4268-4CA8-A8AC-C6463D3B2B74}" type="presParOf" srcId="{907049ED-6BBA-4ECB-A6BE-4C578CCC5C49}" destId="{6E5BC26C-C32B-4052-B92B-97EEFE8FB019}" srcOrd="2" destOrd="0" presId="urn:microsoft.com/office/officeart/2018/2/layout/IconVerticalSolidList"/>
    <dgm:cxn modelId="{630EE22E-8FEC-4227-9057-91EF5E12CCB9}" type="presParOf" srcId="{907049ED-6BBA-4ECB-A6BE-4C578CCC5C49}" destId="{207D0C56-C6C1-4296-833F-3B18E890885C}" srcOrd="3" destOrd="0" presId="urn:microsoft.com/office/officeart/2018/2/layout/IconVerticalSolidList"/>
    <dgm:cxn modelId="{8E72E0ED-D8BD-4A57-841F-ED531640962E}" type="presParOf" srcId="{80E114F4-A7ED-4AFF-81CE-18BA4BE1E6E6}" destId="{0597E2A4-A497-4659-A6C5-D1831356CD52}" srcOrd="1" destOrd="0" presId="urn:microsoft.com/office/officeart/2018/2/layout/IconVerticalSolidList"/>
    <dgm:cxn modelId="{2065D248-6393-424F-9916-7A794B956C26}" type="presParOf" srcId="{80E114F4-A7ED-4AFF-81CE-18BA4BE1E6E6}" destId="{1DCE987B-CC2C-4600-BD71-311236946DAF}" srcOrd="2" destOrd="0" presId="urn:microsoft.com/office/officeart/2018/2/layout/IconVerticalSolidList"/>
    <dgm:cxn modelId="{D77C6F96-EC64-41DB-9C55-0144BA518E59}" type="presParOf" srcId="{1DCE987B-CC2C-4600-BD71-311236946DAF}" destId="{B9278F26-8012-4217-B483-CAD746D2E4A6}" srcOrd="0" destOrd="0" presId="urn:microsoft.com/office/officeart/2018/2/layout/IconVerticalSolidList"/>
    <dgm:cxn modelId="{50881F51-4DF0-4CA2-8717-E5E3AB857557}" type="presParOf" srcId="{1DCE987B-CC2C-4600-BD71-311236946DAF}" destId="{E66FFF7D-6667-4FD3-A6F7-05926B144225}" srcOrd="1" destOrd="0" presId="urn:microsoft.com/office/officeart/2018/2/layout/IconVerticalSolidList"/>
    <dgm:cxn modelId="{13EFA8A2-C847-4079-BC20-82585B0F7C36}" type="presParOf" srcId="{1DCE987B-CC2C-4600-BD71-311236946DAF}" destId="{E3AE3BBB-2515-4111-AAA0-21EF375B1652}" srcOrd="2" destOrd="0" presId="urn:microsoft.com/office/officeart/2018/2/layout/IconVerticalSolidList"/>
    <dgm:cxn modelId="{5D7E6B09-6FAC-4250-9797-DF1AAECD0534}" type="presParOf" srcId="{1DCE987B-CC2C-4600-BD71-311236946DAF}" destId="{C6659658-92F7-41F2-B326-884142049847}" srcOrd="3" destOrd="0" presId="urn:microsoft.com/office/officeart/2018/2/layout/IconVerticalSolidList"/>
    <dgm:cxn modelId="{B1893E98-DD01-440A-AF3B-B7518E546EB3}" type="presParOf" srcId="{80E114F4-A7ED-4AFF-81CE-18BA4BE1E6E6}" destId="{DCCCFC36-65DA-4403-9B52-7FD93F133720}" srcOrd="3" destOrd="0" presId="urn:microsoft.com/office/officeart/2018/2/layout/IconVerticalSolidList"/>
    <dgm:cxn modelId="{846BA1DD-463C-4B41-B65D-8DCCACA10D13}" type="presParOf" srcId="{80E114F4-A7ED-4AFF-81CE-18BA4BE1E6E6}" destId="{914486CA-D539-404D-A893-250D48BEE324}" srcOrd="4" destOrd="0" presId="urn:microsoft.com/office/officeart/2018/2/layout/IconVerticalSolidList"/>
    <dgm:cxn modelId="{50200B8F-D78D-4A5E-91F4-BA27215BABA2}" type="presParOf" srcId="{914486CA-D539-404D-A893-250D48BEE324}" destId="{07559494-E0DB-499D-B5ED-064B1D7B3388}" srcOrd="0" destOrd="0" presId="urn:microsoft.com/office/officeart/2018/2/layout/IconVerticalSolidList"/>
    <dgm:cxn modelId="{A2C0FC45-47B9-4AA0-A483-CD5DF6AA8EDE}" type="presParOf" srcId="{914486CA-D539-404D-A893-250D48BEE324}" destId="{3A1715D5-048D-48C7-9366-E4A189254B82}" srcOrd="1" destOrd="0" presId="urn:microsoft.com/office/officeart/2018/2/layout/IconVerticalSolidList"/>
    <dgm:cxn modelId="{02E607EE-7570-4C9B-9306-1E56DA96F3DF}" type="presParOf" srcId="{914486CA-D539-404D-A893-250D48BEE324}" destId="{70F09659-3964-4E36-BDF3-CBD01525FAA7}" srcOrd="2" destOrd="0" presId="urn:microsoft.com/office/officeart/2018/2/layout/IconVerticalSolidList"/>
    <dgm:cxn modelId="{783FF0CC-00E6-415D-8998-E76F5B82B1C4}" type="presParOf" srcId="{914486CA-D539-404D-A893-250D48BEE324}" destId="{65A583BE-F7F7-4FF7-82A0-E06812BD71DB}" srcOrd="3" destOrd="0" presId="urn:microsoft.com/office/officeart/2018/2/layout/IconVerticalSolidList"/>
    <dgm:cxn modelId="{32190A08-9594-4539-B64C-3EC61F7B14F4}" type="presParOf" srcId="{914486CA-D539-404D-A893-250D48BEE324}" destId="{933D1201-6F5D-4B73-A52C-CB01BBC0267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05EA1C-D601-4DD8-9B74-13E1F30609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31FA2D-57CC-4013-8B2F-98DD421383BE}">
      <dgm:prSet/>
      <dgm:spPr/>
      <dgm:t>
        <a:bodyPr/>
        <a:lstStyle/>
        <a:p>
          <a:r>
            <a:rPr lang="en-US" dirty="0"/>
            <a:t>If you are applying to Limestone, please write your goals as inclusive and not dependent upon the objectives to determine achievement of the goal.</a:t>
          </a:r>
        </a:p>
      </dgm:t>
    </dgm:pt>
    <dgm:pt modelId="{600E518E-6EE4-40D7-9CCA-48898117F8D5}" type="parTrans" cxnId="{D99871CE-AFD6-4502-BF28-D51D9643D457}">
      <dgm:prSet/>
      <dgm:spPr/>
      <dgm:t>
        <a:bodyPr/>
        <a:lstStyle/>
        <a:p>
          <a:endParaRPr lang="en-US"/>
        </a:p>
      </dgm:t>
    </dgm:pt>
    <dgm:pt modelId="{4EEF7704-932C-4826-9D12-B1537164D194}" type="sibTrans" cxnId="{D99871CE-AFD6-4502-BF28-D51D9643D457}">
      <dgm:prSet/>
      <dgm:spPr/>
      <dgm:t>
        <a:bodyPr/>
        <a:lstStyle/>
        <a:p>
          <a:endParaRPr lang="en-US"/>
        </a:p>
      </dgm:t>
    </dgm:pt>
    <dgm:pt modelId="{5B775053-3CE0-4D90-9AD1-0C9AEDA92B0E}">
      <dgm:prSet/>
      <dgm:spPr/>
      <dgm:t>
        <a:bodyPr/>
        <a:lstStyle/>
        <a:p>
          <a:r>
            <a:rPr lang="en-US" dirty="0"/>
            <a:t>When annually reviewing your charter goals, the sponsor must decide if each goal has been achieved based on the actual goal.  It becomes less clear when a school writes the goals as an overarching idea and measures it by achieving objectives. </a:t>
          </a:r>
        </a:p>
      </dgm:t>
    </dgm:pt>
    <dgm:pt modelId="{AAD5EE00-2FFF-4A8C-A563-9ACCA56D5A73}" type="parTrans" cxnId="{3283DFDC-ADD8-4232-B248-5F23693BE896}">
      <dgm:prSet/>
      <dgm:spPr/>
      <dgm:t>
        <a:bodyPr/>
        <a:lstStyle/>
        <a:p>
          <a:endParaRPr lang="en-US"/>
        </a:p>
      </dgm:t>
    </dgm:pt>
    <dgm:pt modelId="{BCC438A8-BAFA-43B6-8D5E-D57C601921F3}" type="sibTrans" cxnId="{3283DFDC-ADD8-4232-B248-5F23693BE896}">
      <dgm:prSet/>
      <dgm:spPr/>
      <dgm:t>
        <a:bodyPr/>
        <a:lstStyle/>
        <a:p>
          <a:endParaRPr lang="en-US"/>
        </a:p>
      </dgm:t>
    </dgm:pt>
    <dgm:pt modelId="{24EB3307-69C7-4174-BDFA-17010B81A342}">
      <dgm:prSet/>
      <dgm:spPr/>
      <dgm:t>
        <a:bodyPr/>
        <a:lstStyle/>
        <a:p>
          <a:r>
            <a:rPr lang="en-US"/>
            <a:t>If a goal has four objectives and the  school achieved three out of four objectives, did the school achieve the goal?  </a:t>
          </a:r>
        </a:p>
      </dgm:t>
    </dgm:pt>
    <dgm:pt modelId="{54B9DF1D-F242-4515-859E-D34216748C29}" type="parTrans" cxnId="{D0C1471E-6544-4B1A-AFA0-DB4EFF5F1456}">
      <dgm:prSet/>
      <dgm:spPr/>
      <dgm:t>
        <a:bodyPr/>
        <a:lstStyle/>
        <a:p>
          <a:endParaRPr lang="en-US"/>
        </a:p>
      </dgm:t>
    </dgm:pt>
    <dgm:pt modelId="{39766A12-D818-42C7-AB34-FD08828A667A}" type="sibTrans" cxnId="{D0C1471E-6544-4B1A-AFA0-DB4EFF5F1456}">
      <dgm:prSet/>
      <dgm:spPr/>
      <dgm:t>
        <a:bodyPr/>
        <a:lstStyle/>
        <a:p>
          <a:endParaRPr lang="en-US"/>
        </a:p>
      </dgm:t>
    </dgm:pt>
    <dgm:pt modelId="{A0BA2C90-6613-4DBE-8D65-C306B74D1520}" type="pres">
      <dgm:prSet presAssocID="{9005EA1C-D601-4DD8-9B74-13E1F306099C}" presName="root" presStyleCnt="0">
        <dgm:presLayoutVars>
          <dgm:dir/>
          <dgm:resizeHandles val="exact"/>
        </dgm:presLayoutVars>
      </dgm:prSet>
      <dgm:spPr/>
    </dgm:pt>
    <dgm:pt modelId="{CBDD5074-EC43-4519-943B-CB38E387CC2C}" type="pres">
      <dgm:prSet presAssocID="{8C31FA2D-57CC-4013-8B2F-98DD421383BE}" presName="compNode" presStyleCnt="0"/>
      <dgm:spPr/>
    </dgm:pt>
    <dgm:pt modelId="{948402E5-E8FA-403B-9E16-03C2D12A396E}" type="pres">
      <dgm:prSet presAssocID="{8C31FA2D-57CC-4013-8B2F-98DD421383BE}" presName="bgRect" presStyleLbl="bgShp" presStyleIdx="0" presStyleCnt="3"/>
      <dgm:spPr/>
    </dgm:pt>
    <dgm:pt modelId="{DF992159-ECEC-4A61-9AD2-E144EF7EB7A1}" type="pres">
      <dgm:prSet presAssocID="{8C31FA2D-57CC-4013-8B2F-98DD421383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ng Tools"/>
        </a:ext>
      </dgm:extLst>
    </dgm:pt>
    <dgm:pt modelId="{094DB3B3-B301-46B1-99BD-33EDF4287CAA}" type="pres">
      <dgm:prSet presAssocID="{8C31FA2D-57CC-4013-8B2F-98DD421383BE}" presName="spaceRect" presStyleCnt="0"/>
      <dgm:spPr/>
    </dgm:pt>
    <dgm:pt modelId="{4B2EE1AB-8B93-4FE5-839C-4A9A17FE78A5}" type="pres">
      <dgm:prSet presAssocID="{8C31FA2D-57CC-4013-8B2F-98DD421383BE}" presName="parTx" presStyleLbl="revTx" presStyleIdx="0" presStyleCnt="3">
        <dgm:presLayoutVars>
          <dgm:chMax val="0"/>
          <dgm:chPref val="0"/>
        </dgm:presLayoutVars>
      </dgm:prSet>
      <dgm:spPr/>
    </dgm:pt>
    <dgm:pt modelId="{9CEFA98C-DE57-4174-8011-687A38EEFEB1}" type="pres">
      <dgm:prSet presAssocID="{4EEF7704-932C-4826-9D12-B1537164D194}" presName="sibTrans" presStyleCnt="0"/>
      <dgm:spPr/>
    </dgm:pt>
    <dgm:pt modelId="{66EDDFAE-5748-4500-A983-503B1B6D82E0}" type="pres">
      <dgm:prSet presAssocID="{5B775053-3CE0-4D90-9AD1-0C9AEDA92B0E}" presName="compNode" presStyleCnt="0"/>
      <dgm:spPr/>
    </dgm:pt>
    <dgm:pt modelId="{E35C1D72-EE17-4732-A1F3-770E48619DB2}" type="pres">
      <dgm:prSet presAssocID="{5B775053-3CE0-4D90-9AD1-0C9AEDA92B0E}" presName="bgRect" presStyleLbl="bgShp" presStyleIdx="1" presStyleCnt="3"/>
      <dgm:spPr/>
    </dgm:pt>
    <dgm:pt modelId="{E97491DE-0ECD-498E-8C04-C6D2F690C9D5}" type="pres">
      <dgm:prSet presAssocID="{5B775053-3CE0-4D90-9AD1-0C9AEDA92B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C2DE56C2-E014-443C-B1CA-BCCBBF905886}" type="pres">
      <dgm:prSet presAssocID="{5B775053-3CE0-4D90-9AD1-0C9AEDA92B0E}" presName="spaceRect" presStyleCnt="0"/>
      <dgm:spPr/>
    </dgm:pt>
    <dgm:pt modelId="{3E6AB2FD-6DFD-4958-952F-D00CC4BF11F5}" type="pres">
      <dgm:prSet presAssocID="{5B775053-3CE0-4D90-9AD1-0C9AEDA92B0E}" presName="parTx" presStyleLbl="revTx" presStyleIdx="1" presStyleCnt="3">
        <dgm:presLayoutVars>
          <dgm:chMax val="0"/>
          <dgm:chPref val="0"/>
        </dgm:presLayoutVars>
      </dgm:prSet>
      <dgm:spPr/>
    </dgm:pt>
    <dgm:pt modelId="{C78D4A95-9222-44B6-8661-98FF055B10B2}" type="pres">
      <dgm:prSet presAssocID="{BCC438A8-BAFA-43B6-8D5E-D57C601921F3}" presName="sibTrans" presStyleCnt="0"/>
      <dgm:spPr/>
    </dgm:pt>
    <dgm:pt modelId="{57C1ED85-077D-4021-AA7D-6906535F0613}" type="pres">
      <dgm:prSet presAssocID="{24EB3307-69C7-4174-BDFA-17010B81A342}" presName="compNode" presStyleCnt="0"/>
      <dgm:spPr/>
    </dgm:pt>
    <dgm:pt modelId="{E5AFC8ED-C38D-4C89-B9B2-F5D56F45DFB3}" type="pres">
      <dgm:prSet presAssocID="{24EB3307-69C7-4174-BDFA-17010B81A342}" presName="bgRect" presStyleLbl="bgShp" presStyleIdx="2" presStyleCnt="3"/>
      <dgm:spPr/>
    </dgm:pt>
    <dgm:pt modelId="{9D52514C-2BDD-40FF-99A1-30326A57925F}" type="pres">
      <dgm:prSet presAssocID="{24EB3307-69C7-4174-BDFA-17010B81A3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CCF08C63-4F85-40FA-9F05-6B05A992E958}" type="pres">
      <dgm:prSet presAssocID="{24EB3307-69C7-4174-BDFA-17010B81A342}" presName="spaceRect" presStyleCnt="0"/>
      <dgm:spPr/>
    </dgm:pt>
    <dgm:pt modelId="{B34702AF-872C-4947-89B0-CF12A35730EC}" type="pres">
      <dgm:prSet presAssocID="{24EB3307-69C7-4174-BDFA-17010B81A342}" presName="parTx" presStyleLbl="revTx" presStyleIdx="2" presStyleCnt="3">
        <dgm:presLayoutVars>
          <dgm:chMax val="0"/>
          <dgm:chPref val="0"/>
        </dgm:presLayoutVars>
      </dgm:prSet>
      <dgm:spPr/>
    </dgm:pt>
  </dgm:ptLst>
  <dgm:cxnLst>
    <dgm:cxn modelId="{C0AD041C-C520-4CE5-B381-1128390CAB2D}" type="presOf" srcId="{24EB3307-69C7-4174-BDFA-17010B81A342}" destId="{B34702AF-872C-4947-89B0-CF12A35730EC}" srcOrd="0" destOrd="0" presId="urn:microsoft.com/office/officeart/2018/2/layout/IconVerticalSolidList"/>
    <dgm:cxn modelId="{D0C1471E-6544-4B1A-AFA0-DB4EFF5F1456}" srcId="{9005EA1C-D601-4DD8-9B74-13E1F306099C}" destId="{24EB3307-69C7-4174-BDFA-17010B81A342}" srcOrd="2" destOrd="0" parTransId="{54B9DF1D-F242-4515-859E-D34216748C29}" sibTransId="{39766A12-D818-42C7-AB34-FD08828A667A}"/>
    <dgm:cxn modelId="{FB93F855-B7FF-4ACA-B2EE-8319F0962947}" type="presOf" srcId="{8C31FA2D-57CC-4013-8B2F-98DD421383BE}" destId="{4B2EE1AB-8B93-4FE5-839C-4A9A17FE78A5}" srcOrd="0" destOrd="0" presId="urn:microsoft.com/office/officeart/2018/2/layout/IconVerticalSolidList"/>
    <dgm:cxn modelId="{3D6718B8-EB94-47CA-90B1-4B2B958B49FD}" type="presOf" srcId="{9005EA1C-D601-4DD8-9B74-13E1F306099C}" destId="{A0BA2C90-6613-4DBE-8D65-C306B74D1520}" srcOrd="0" destOrd="0" presId="urn:microsoft.com/office/officeart/2018/2/layout/IconVerticalSolidList"/>
    <dgm:cxn modelId="{D0B55EBC-72AC-4CD5-B9E8-9C6B57B230CD}" type="presOf" srcId="{5B775053-3CE0-4D90-9AD1-0C9AEDA92B0E}" destId="{3E6AB2FD-6DFD-4958-952F-D00CC4BF11F5}" srcOrd="0" destOrd="0" presId="urn:microsoft.com/office/officeart/2018/2/layout/IconVerticalSolidList"/>
    <dgm:cxn modelId="{D99871CE-AFD6-4502-BF28-D51D9643D457}" srcId="{9005EA1C-D601-4DD8-9B74-13E1F306099C}" destId="{8C31FA2D-57CC-4013-8B2F-98DD421383BE}" srcOrd="0" destOrd="0" parTransId="{600E518E-6EE4-40D7-9CCA-48898117F8D5}" sibTransId="{4EEF7704-932C-4826-9D12-B1537164D194}"/>
    <dgm:cxn modelId="{3283DFDC-ADD8-4232-B248-5F23693BE896}" srcId="{9005EA1C-D601-4DD8-9B74-13E1F306099C}" destId="{5B775053-3CE0-4D90-9AD1-0C9AEDA92B0E}" srcOrd="1" destOrd="0" parTransId="{AAD5EE00-2FFF-4A8C-A563-9ACCA56D5A73}" sibTransId="{BCC438A8-BAFA-43B6-8D5E-D57C601921F3}"/>
    <dgm:cxn modelId="{D7D51E4A-5C0C-4748-A1EA-53322C46607E}" type="presParOf" srcId="{A0BA2C90-6613-4DBE-8D65-C306B74D1520}" destId="{CBDD5074-EC43-4519-943B-CB38E387CC2C}" srcOrd="0" destOrd="0" presId="urn:microsoft.com/office/officeart/2018/2/layout/IconVerticalSolidList"/>
    <dgm:cxn modelId="{A0FB382F-043F-464F-8BD5-EE6117FC1B45}" type="presParOf" srcId="{CBDD5074-EC43-4519-943B-CB38E387CC2C}" destId="{948402E5-E8FA-403B-9E16-03C2D12A396E}" srcOrd="0" destOrd="0" presId="urn:microsoft.com/office/officeart/2018/2/layout/IconVerticalSolidList"/>
    <dgm:cxn modelId="{7CE29C04-3D81-45A9-8B5D-5D96D3705358}" type="presParOf" srcId="{CBDD5074-EC43-4519-943B-CB38E387CC2C}" destId="{DF992159-ECEC-4A61-9AD2-E144EF7EB7A1}" srcOrd="1" destOrd="0" presId="urn:microsoft.com/office/officeart/2018/2/layout/IconVerticalSolidList"/>
    <dgm:cxn modelId="{F3407282-20B9-4C10-9539-2DE2F0C3BCB4}" type="presParOf" srcId="{CBDD5074-EC43-4519-943B-CB38E387CC2C}" destId="{094DB3B3-B301-46B1-99BD-33EDF4287CAA}" srcOrd="2" destOrd="0" presId="urn:microsoft.com/office/officeart/2018/2/layout/IconVerticalSolidList"/>
    <dgm:cxn modelId="{F2B0C9FF-78DF-43EE-B3E2-2559E49FB6CC}" type="presParOf" srcId="{CBDD5074-EC43-4519-943B-CB38E387CC2C}" destId="{4B2EE1AB-8B93-4FE5-839C-4A9A17FE78A5}" srcOrd="3" destOrd="0" presId="urn:microsoft.com/office/officeart/2018/2/layout/IconVerticalSolidList"/>
    <dgm:cxn modelId="{010C9F28-ABDA-444B-9204-CB77E806302B}" type="presParOf" srcId="{A0BA2C90-6613-4DBE-8D65-C306B74D1520}" destId="{9CEFA98C-DE57-4174-8011-687A38EEFEB1}" srcOrd="1" destOrd="0" presId="urn:microsoft.com/office/officeart/2018/2/layout/IconVerticalSolidList"/>
    <dgm:cxn modelId="{38E5D8BF-AA10-4DAB-BB8B-6F9DDBFCFF92}" type="presParOf" srcId="{A0BA2C90-6613-4DBE-8D65-C306B74D1520}" destId="{66EDDFAE-5748-4500-A983-503B1B6D82E0}" srcOrd="2" destOrd="0" presId="urn:microsoft.com/office/officeart/2018/2/layout/IconVerticalSolidList"/>
    <dgm:cxn modelId="{3A5D66F4-1369-4DF0-8176-533D84F4153C}" type="presParOf" srcId="{66EDDFAE-5748-4500-A983-503B1B6D82E0}" destId="{E35C1D72-EE17-4732-A1F3-770E48619DB2}" srcOrd="0" destOrd="0" presId="urn:microsoft.com/office/officeart/2018/2/layout/IconVerticalSolidList"/>
    <dgm:cxn modelId="{83FA8EFF-B79B-4B7D-B687-DA70C89DA071}" type="presParOf" srcId="{66EDDFAE-5748-4500-A983-503B1B6D82E0}" destId="{E97491DE-0ECD-498E-8C04-C6D2F690C9D5}" srcOrd="1" destOrd="0" presId="urn:microsoft.com/office/officeart/2018/2/layout/IconVerticalSolidList"/>
    <dgm:cxn modelId="{94627B9C-4D30-486B-BEFB-15DD278B1AD7}" type="presParOf" srcId="{66EDDFAE-5748-4500-A983-503B1B6D82E0}" destId="{C2DE56C2-E014-443C-B1CA-BCCBBF905886}" srcOrd="2" destOrd="0" presId="urn:microsoft.com/office/officeart/2018/2/layout/IconVerticalSolidList"/>
    <dgm:cxn modelId="{FBA85BC9-1A07-4B38-BA38-5DB349605857}" type="presParOf" srcId="{66EDDFAE-5748-4500-A983-503B1B6D82E0}" destId="{3E6AB2FD-6DFD-4958-952F-D00CC4BF11F5}" srcOrd="3" destOrd="0" presId="urn:microsoft.com/office/officeart/2018/2/layout/IconVerticalSolidList"/>
    <dgm:cxn modelId="{0E737A26-7054-4DD4-8776-E0E67CC7D574}" type="presParOf" srcId="{A0BA2C90-6613-4DBE-8D65-C306B74D1520}" destId="{C78D4A95-9222-44B6-8661-98FF055B10B2}" srcOrd="3" destOrd="0" presId="urn:microsoft.com/office/officeart/2018/2/layout/IconVerticalSolidList"/>
    <dgm:cxn modelId="{CD133819-7080-4C32-80BB-1E4B54D539DD}" type="presParOf" srcId="{A0BA2C90-6613-4DBE-8D65-C306B74D1520}" destId="{57C1ED85-077D-4021-AA7D-6906535F0613}" srcOrd="4" destOrd="0" presId="urn:microsoft.com/office/officeart/2018/2/layout/IconVerticalSolidList"/>
    <dgm:cxn modelId="{051D7EBD-697E-46E9-94CB-86ED326A1681}" type="presParOf" srcId="{57C1ED85-077D-4021-AA7D-6906535F0613}" destId="{E5AFC8ED-C38D-4C89-B9B2-F5D56F45DFB3}" srcOrd="0" destOrd="0" presId="urn:microsoft.com/office/officeart/2018/2/layout/IconVerticalSolidList"/>
    <dgm:cxn modelId="{900B789B-0B64-4491-B2B6-8590F4C7902A}" type="presParOf" srcId="{57C1ED85-077D-4021-AA7D-6906535F0613}" destId="{9D52514C-2BDD-40FF-99A1-30326A57925F}" srcOrd="1" destOrd="0" presId="urn:microsoft.com/office/officeart/2018/2/layout/IconVerticalSolidList"/>
    <dgm:cxn modelId="{3D2B6A38-A2F3-4799-8DA8-85067F75F2E1}" type="presParOf" srcId="{57C1ED85-077D-4021-AA7D-6906535F0613}" destId="{CCF08C63-4F85-40FA-9F05-6B05A992E958}" srcOrd="2" destOrd="0" presId="urn:microsoft.com/office/officeart/2018/2/layout/IconVerticalSolidList"/>
    <dgm:cxn modelId="{246409AE-D1D9-4C59-BC8F-CEF08E1B699B}" type="presParOf" srcId="{57C1ED85-077D-4021-AA7D-6906535F0613}" destId="{B34702AF-872C-4947-89B0-CF12A35730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5FD9AE-8C34-499C-BD3D-B6B9932B63B1}"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88EFBAEE-59F1-422E-BEB5-B8E9A6C5C0FD}">
      <dgm:prSet/>
      <dgm:spPr/>
      <dgm:t>
        <a:bodyPr/>
        <a:lstStyle/>
        <a:p>
          <a:r>
            <a:rPr lang="en-US" dirty="0">
              <a:solidFill>
                <a:schemeClr val="accent3">
                  <a:lumMod val="60000"/>
                  <a:lumOff val="40000"/>
                </a:schemeClr>
              </a:solidFill>
            </a:rPr>
            <a:t>Specific</a:t>
          </a:r>
        </a:p>
      </dgm:t>
    </dgm:pt>
    <dgm:pt modelId="{7F4E875E-1537-4CBB-A55A-51441F44CC51}" type="parTrans" cxnId="{72B0F78F-CF59-4DFB-B23F-B333F1E1FC96}">
      <dgm:prSet/>
      <dgm:spPr/>
      <dgm:t>
        <a:bodyPr/>
        <a:lstStyle/>
        <a:p>
          <a:endParaRPr lang="en-US"/>
        </a:p>
      </dgm:t>
    </dgm:pt>
    <dgm:pt modelId="{DB844C22-7A36-409F-A5FF-E8861542D76A}" type="sibTrans" cxnId="{72B0F78F-CF59-4DFB-B23F-B333F1E1FC96}">
      <dgm:prSet/>
      <dgm:spPr/>
      <dgm:t>
        <a:bodyPr/>
        <a:lstStyle/>
        <a:p>
          <a:endParaRPr lang="en-US"/>
        </a:p>
      </dgm:t>
    </dgm:pt>
    <dgm:pt modelId="{43F39989-9109-4769-8B92-5FD8514FFA7F}">
      <dgm:prSet/>
      <dgm:spPr/>
      <dgm:t>
        <a:bodyPr/>
        <a:lstStyle/>
        <a:p>
          <a:r>
            <a:rPr lang="en-US" dirty="0" err="1">
              <a:solidFill>
                <a:schemeClr val="accent4">
                  <a:lumMod val="75000"/>
                </a:schemeClr>
              </a:solidFill>
            </a:rPr>
            <a:t>Measureable</a:t>
          </a:r>
          <a:endParaRPr lang="en-US" dirty="0">
            <a:solidFill>
              <a:schemeClr val="accent4">
                <a:lumMod val="75000"/>
              </a:schemeClr>
            </a:solidFill>
          </a:endParaRPr>
        </a:p>
      </dgm:t>
    </dgm:pt>
    <dgm:pt modelId="{87442746-3638-4B59-AE66-540BC13CB62E}" type="parTrans" cxnId="{9F6536AA-1E24-455A-8375-11739FD449CF}">
      <dgm:prSet/>
      <dgm:spPr/>
      <dgm:t>
        <a:bodyPr/>
        <a:lstStyle/>
        <a:p>
          <a:endParaRPr lang="en-US"/>
        </a:p>
      </dgm:t>
    </dgm:pt>
    <dgm:pt modelId="{2D262296-E2D4-4779-BB8C-40FDA0194ED3}" type="sibTrans" cxnId="{9F6536AA-1E24-455A-8375-11739FD449CF}">
      <dgm:prSet/>
      <dgm:spPr/>
      <dgm:t>
        <a:bodyPr/>
        <a:lstStyle/>
        <a:p>
          <a:endParaRPr lang="en-US"/>
        </a:p>
      </dgm:t>
    </dgm:pt>
    <dgm:pt modelId="{45E4E939-C02C-4201-B33E-FCCD9FD9C3C1}">
      <dgm:prSet/>
      <dgm:spPr/>
      <dgm:t>
        <a:bodyPr/>
        <a:lstStyle/>
        <a:p>
          <a:r>
            <a:rPr lang="en-US" dirty="0" err="1">
              <a:solidFill>
                <a:schemeClr val="accent6">
                  <a:lumMod val="40000"/>
                  <a:lumOff val="60000"/>
                </a:schemeClr>
              </a:solidFill>
            </a:rPr>
            <a:t>Achieveable</a:t>
          </a:r>
          <a:endParaRPr lang="en-US" dirty="0">
            <a:solidFill>
              <a:schemeClr val="accent6">
                <a:lumMod val="40000"/>
                <a:lumOff val="60000"/>
              </a:schemeClr>
            </a:solidFill>
          </a:endParaRPr>
        </a:p>
      </dgm:t>
    </dgm:pt>
    <dgm:pt modelId="{4363AD31-ACB9-4494-BB0B-F3352DB7AECA}" type="parTrans" cxnId="{6E3D0011-1901-41F9-957D-63DFED68B74B}">
      <dgm:prSet/>
      <dgm:spPr/>
      <dgm:t>
        <a:bodyPr/>
        <a:lstStyle/>
        <a:p>
          <a:endParaRPr lang="en-US"/>
        </a:p>
      </dgm:t>
    </dgm:pt>
    <dgm:pt modelId="{75BB42C6-D563-4609-BB15-8000392F410F}" type="sibTrans" cxnId="{6E3D0011-1901-41F9-957D-63DFED68B74B}">
      <dgm:prSet/>
      <dgm:spPr/>
      <dgm:t>
        <a:bodyPr/>
        <a:lstStyle/>
        <a:p>
          <a:endParaRPr lang="en-US"/>
        </a:p>
      </dgm:t>
    </dgm:pt>
    <dgm:pt modelId="{169E77C1-87A6-4B4C-9FF6-7509A672971F}">
      <dgm:prSet/>
      <dgm:spPr/>
      <dgm:t>
        <a:bodyPr/>
        <a:lstStyle/>
        <a:p>
          <a:r>
            <a:rPr lang="en-US" dirty="0">
              <a:solidFill>
                <a:schemeClr val="tx2">
                  <a:lumMod val="40000"/>
                  <a:lumOff val="60000"/>
                </a:schemeClr>
              </a:solidFill>
            </a:rPr>
            <a:t>Realistic</a:t>
          </a:r>
        </a:p>
      </dgm:t>
    </dgm:pt>
    <dgm:pt modelId="{EFE5F232-9702-49CC-A963-33B60BAFEABC}" type="parTrans" cxnId="{2BC7E6DA-6F13-4609-9116-46D3BA6D9CA3}">
      <dgm:prSet/>
      <dgm:spPr/>
      <dgm:t>
        <a:bodyPr/>
        <a:lstStyle/>
        <a:p>
          <a:endParaRPr lang="en-US"/>
        </a:p>
      </dgm:t>
    </dgm:pt>
    <dgm:pt modelId="{38A2D44F-C07A-4821-8F20-4C941AE227AA}" type="sibTrans" cxnId="{2BC7E6DA-6F13-4609-9116-46D3BA6D9CA3}">
      <dgm:prSet/>
      <dgm:spPr/>
      <dgm:t>
        <a:bodyPr/>
        <a:lstStyle/>
        <a:p>
          <a:endParaRPr lang="en-US"/>
        </a:p>
      </dgm:t>
    </dgm:pt>
    <dgm:pt modelId="{024FC769-6D63-42BD-A6F6-B4974EA1126A}">
      <dgm:prSet/>
      <dgm:spPr/>
      <dgm:t>
        <a:bodyPr/>
        <a:lstStyle/>
        <a:p>
          <a:r>
            <a:rPr lang="en-US"/>
            <a:t>Timely</a:t>
          </a:r>
        </a:p>
      </dgm:t>
    </dgm:pt>
    <dgm:pt modelId="{D9FB5DE6-B731-4F92-97FD-86425C36845B}" type="parTrans" cxnId="{C31FE66C-A8D4-46F1-B723-F68070249171}">
      <dgm:prSet/>
      <dgm:spPr/>
      <dgm:t>
        <a:bodyPr/>
        <a:lstStyle/>
        <a:p>
          <a:endParaRPr lang="en-US"/>
        </a:p>
      </dgm:t>
    </dgm:pt>
    <dgm:pt modelId="{13D1BBF9-5A0B-48CC-B89F-213EF7A8621F}" type="sibTrans" cxnId="{C31FE66C-A8D4-46F1-B723-F68070249171}">
      <dgm:prSet/>
      <dgm:spPr/>
      <dgm:t>
        <a:bodyPr/>
        <a:lstStyle/>
        <a:p>
          <a:endParaRPr lang="en-US"/>
        </a:p>
      </dgm:t>
    </dgm:pt>
    <dgm:pt modelId="{D9393E5E-A9DA-4491-999E-A3DB4CD13081}" type="pres">
      <dgm:prSet presAssocID="{145FD9AE-8C34-499C-BD3D-B6B9932B63B1}" presName="linear" presStyleCnt="0">
        <dgm:presLayoutVars>
          <dgm:dir/>
          <dgm:animLvl val="lvl"/>
          <dgm:resizeHandles val="exact"/>
        </dgm:presLayoutVars>
      </dgm:prSet>
      <dgm:spPr/>
    </dgm:pt>
    <dgm:pt modelId="{D26512D8-C90D-4E45-AC36-0774A128F02A}" type="pres">
      <dgm:prSet presAssocID="{88EFBAEE-59F1-422E-BEB5-B8E9A6C5C0FD}" presName="parentLin" presStyleCnt="0"/>
      <dgm:spPr/>
    </dgm:pt>
    <dgm:pt modelId="{51DB827F-B37F-4120-A2D8-5326058CD75B}" type="pres">
      <dgm:prSet presAssocID="{88EFBAEE-59F1-422E-BEB5-B8E9A6C5C0FD}" presName="parentLeftMargin" presStyleLbl="node1" presStyleIdx="0" presStyleCnt="5"/>
      <dgm:spPr/>
    </dgm:pt>
    <dgm:pt modelId="{A684E428-A007-43FB-86BD-322559ADA979}" type="pres">
      <dgm:prSet presAssocID="{88EFBAEE-59F1-422E-BEB5-B8E9A6C5C0FD}" presName="parentText" presStyleLbl="node1" presStyleIdx="0" presStyleCnt="5" custLinFactNeighborX="-9489" custLinFactNeighborY="2373">
        <dgm:presLayoutVars>
          <dgm:chMax val="0"/>
          <dgm:bulletEnabled val="1"/>
        </dgm:presLayoutVars>
      </dgm:prSet>
      <dgm:spPr/>
    </dgm:pt>
    <dgm:pt modelId="{57807DC1-E886-4584-85BF-EB42BF3ADA35}" type="pres">
      <dgm:prSet presAssocID="{88EFBAEE-59F1-422E-BEB5-B8E9A6C5C0FD}" presName="negativeSpace" presStyleCnt="0"/>
      <dgm:spPr/>
    </dgm:pt>
    <dgm:pt modelId="{E06ABC72-E99C-419D-A5D9-A85234B1C0D7}" type="pres">
      <dgm:prSet presAssocID="{88EFBAEE-59F1-422E-BEB5-B8E9A6C5C0FD}" presName="childText" presStyleLbl="conFgAcc1" presStyleIdx="0" presStyleCnt="5">
        <dgm:presLayoutVars>
          <dgm:bulletEnabled val="1"/>
        </dgm:presLayoutVars>
      </dgm:prSet>
      <dgm:spPr/>
    </dgm:pt>
    <dgm:pt modelId="{5474EF55-A5C8-4993-A748-F35854C3BD15}" type="pres">
      <dgm:prSet presAssocID="{DB844C22-7A36-409F-A5FF-E8861542D76A}" presName="spaceBetweenRectangles" presStyleCnt="0"/>
      <dgm:spPr/>
    </dgm:pt>
    <dgm:pt modelId="{4C8661E9-CE48-4340-8CE4-70FA90337DF5}" type="pres">
      <dgm:prSet presAssocID="{43F39989-9109-4769-8B92-5FD8514FFA7F}" presName="parentLin" presStyleCnt="0"/>
      <dgm:spPr/>
    </dgm:pt>
    <dgm:pt modelId="{8D37935C-7173-4E81-B402-42464D80EB97}" type="pres">
      <dgm:prSet presAssocID="{43F39989-9109-4769-8B92-5FD8514FFA7F}" presName="parentLeftMargin" presStyleLbl="node1" presStyleIdx="0" presStyleCnt="5"/>
      <dgm:spPr/>
    </dgm:pt>
    <dgm:pt modelId="{774138C2-68D7-4402-AE42-3CF331F60DD5}" type="pres">
      <dgm:prSet presAssocID="{43F39989-9109-4769-8B92-5FD8514FFA7F}" presName="parentText" presStyleLbl="node1" presStyleIdx="1" presStyleCnt="5">
        <dgm:presLayoutVars>
          <dgm:chMax val="0"/>
          <dgm:bulletEnabled val="1"/>
        </dgm:presLayoutVars>
      </dgm:prSet>
      <dgm:spPr/>
    </dgm:pt>
    <dgm:pt modelId="{C278C477-F2DD-4B80-9AED-87CCFF62657D}" type="pres">
      <dgm:prSet presAssocID="{43F39989-9109-4769-8B92-5FD8514FFA7F}" presName="negativeSpace" presStyleCnt="0"/>
      <dgm:spPr/>
    </dgm:pt>
    <dgm:pt modelId="{C834EECC-C3D0-4DC0-B00C-BDA95C61809D}" type="pres">
      <dgm:prSet presAssocID="{43F39989-9109-4769-8B92-5FD8514FFA7F}" presName="childText" presStyleLbl="conFgAcc1" presStyleIdx="1" presStyleCnt="5">
        <dgm:presLayoutVars>
          <dgm:bulletEnabled val="1"/>
        </dgm:presLayoutVars>
      </dgm:prSet>
      <dgm:spPr/>
    </dgm:pt>
    <dgm:pt modelId="{DF16CA99-F9DA-4B3E-8145-EB0428F95635}" type="pres">
      <dgm:prSet presAssocID="{2D262296-E2D4-4779-BB8C-40FDA0194ED3}" presName="spaceBetweenRectangles" presStyleCnt="0"/>
      <dgm:spPr/>
    </dgm:pt>
    <dgm:pt modelId="{B146EE7D-E4C0-4DF5-B9BD-3AE822BB9B98}" type="pres">
      <dgm:prSet presAssocID="{45E4E939-C02C-4201-B33E-FCCD9FD9C3C1}" presName="parentLin" presStyleCnt="0"/>
      <dgm:spPr/>
    </dgm:pt>
    <dgm:pt modelId="{07AB78E2-6FEB-4B53-BCF7-A8329B9E9B26}" type="pres">
      <dgm:prSet presAssocID="{45E4E939-C02C-4201-B33E-FCCD9FD9C3C1}" presName="parentLeftMargin" presStyleLbl="node1" presStyleIdx="1" presStyleCnt="5"/>
      <dgm:spPr/>
    </dgm:pt>
    <dgm:pt modelId="{1F808816-2521-4CCF-8C78-0CEC52542637}" type="pres">
      <dgm:prSet presAssocID="{45E4E939-C02C-4201-B33E-FCCD9FD9C3C1}" presName="parentText" presStyleLbl="node1" presStyleIdx="2" presStyleCnt="5">
        <dgm:presLayoutVars>
          <dgm:chMax val="0"/>
          <dgm:bulletEnabled val="1"/>
        </dgm:presLayoutVars>
      </dgm:prSet>
      <dgm:spPr/>
    </dgm:pt>
    <dgm:pt modelId="{D1B5213D-B116-4AAF-979E-ED1BA3D9E504}" type="pres">
      <dgm:prSet presAssocID="{45E4E939-C02C-4201-B33E-FCCD9FD9C3C1}" presName="negativeSpace" presStyleCnt="0"/>
      <dgm:spPr/>
    </dgm:pt>
    <dgm:pt modelId="{56965BCD-7B59-4C03-A437-068CD98FF31F}" type="pres">
      <dgm:prSet presAssocID="{45E4E939-C02C-4201-B33E-FCCD9FD9C3C1}" presName="childText" presStyleLbl="conFgAcc1" presStyleIdx="2" presStyleCnt="5">
        <dgm:presLayoutVars>
          <dgm:bulletEnabled val="1"/>
        </dgm:presLayoutVars>
      </dgm:prSet>
      <dgm:spPr/>
    </dgm:pt>
    <dgm:pt modelId="{CDE0AF29-5623-4F4C-8875-21DBB2652F70}" type="pres">
      <dgm:prSet presAssocID="{75BB42C6-D563-4609-BB15-8000392F410F}" presName="spaceBetweenRectangles" presStyleCnt="0"/>
      <dgm:spPr/>
    </dgm:pt>
    <dgm:pt modelId="{D588E0D5-0384-4C81-8F85-E3F234DDE3B8}" type="pres">
      <dgm:prSet presAssocID="{169E77C1-87A6-4B4C-9FF6-7509A672971F}" presName="parentLin" presStyleCnt="0"/>
      <dgm:spPr/>
    </dgm:pt>
    <dgm:pt modelId="{7C9D1900-5A96-40E7-A36C-FFEB75EB4504}" type="pres">
      <dgm:prSet presAssocID="{169E77C1-87A6-4B4C-9FF6-7509A672971F}" presName="parentLeftMargin" presStyleLbl="node1" presStyleIdx="2" presStyleCnt="5"/>
      <dgm:spPr/>
    </dgm:pt>
    <dgm:pt modelId="{3F3554EF-FECD-48A0-A8CC-986810F8C1A9}" type="pres">
      <dgm:prSet presAssocID="{169E77C1-87A6-4B4C-9FF6-7509A672971F}" presName="parentText" presStyleLbl="node1" presStyleIdx="3" presStyleCnt="5">
        <dgm:presLayoutVars>
          <dgm:chMax val="0"/>
          <dgm:bulletEnabled val="1"/>
        </dgm:presLayoutVars>
      </dgm:prSet>
      <dgm:spPr/>
    </dgm:pt>
    <dgm:pt modelId="{767F591E-2C18-43B5-A55A-EFBF61FA3089}" type="pres">
      <dgm:prSet presAssocID="{169E77C1-87A6-4B4C-9FF6-7509A672971F}" presName="negativeSpace" presStyleCnt="0"/>
      <dgm:spPr/>
    </dgm:pt>
    <dgm:pt modelId="{C81540BC-A54F-4D63-87E0-E926231A74BC}" type="pres">
      <dgm:prSet presAssocID="{169E77C1-87A6-4B4C-9FF6-7509A672971F}" presName="childText" presStyleLbl="conFgAcc1" presStyleIdx="3" presStyleCnt="5">
        <dgm:presLayoutVars>
          <dgm:bulletEnabled val="1"/>
        </dgm:presLayoutVars>
      </dgm:prSet>
      <dgm:spPr/>
    </dgm:pt>
    <dgm:pt modelId="{54352EBF-6B44-4F4E-B62A-15252E2F236D}" type="pres">
      <dgm:prSet presAssocID="{38A2D44F-C07A-4821-8F20-4C941AE227AA}" presName="spaceBetweenRectangles" presStyleCnt="0"/>
      <dgm:spPr/>
    </dgm:pt>
    <dgm:pt modelId="{076C392B-09C4-49D1-AD94-FFD29D6BCD22}" type="pres">
      <dgm:prSet presAssocID="{024FC769-6D63-42BD-A6F6-B4974EA1126A}" presName="parentLin" presStyleCnt="0"/>
      <dgm:spPr/>
    </dgm:pt>
    <dgm:pt modelId="{E3FCF207-A166-46F6-B32C-1467080A1645}" type="pres">
      <dgm:prSet presAssocID="{024FC769-6D63-42BD-A6F6-B4974EA1126A}" presName="parentLeftMargin" presStyleLbl="node1" presStyleIdx="3" presStyleCnt="5"/>
      <dgm:spPr/>
    </dgm:pt>
    <dgm:pt modelId="{EACBC5DF-46DE-4D7F-93B0-0781EDF63242}" type="pres">
      <dgm:prSet presAssocID="{024FC769-6D63-42BD-A6F6-B4974EA1126A}" presName="parentText" presStyleLbl="node1" presStyleIdx="4" presStyleCnt="5">
        <dgm:presLayoutVars>
          <dgm:chMax val="0"/>
          <dgm:bulletEnabled val="1"/>
        </dgm:presLayoutVars>
      </dgm:prSet>
      <dgm:spPr/>
    </dgm:pt>
    <dgm:pt modelId="{AB14B899-6485-4A5B-8A32-BAB0E83D79E2}" type="pres">
      <dgm:prSet presAssocID="{024FC769-6D63-42BD-A6F6-B4974EA1126A}" presName="negativeSpace" presStyleCnt="0"/>
      <dgm:spPr/>
    </dgm:pt>
    <dgm:pt modelId="{0BC27351-4911-4E27-84C8-5849DEDBE8B8}" type="pres">
      <dgm:prSet presAssocID="{024FC769-6D63-42BD-A6F6-B4974EA1126A}" presName="childText" presStyleLbl="conFgAcc1" presStyleIdx="4" presStyleCnt="5">
        <dgm:presLayoutVars>
          <dgm:bulletEnabled val="1"/>
        </dgm:presLayoutVars>
      </dgm:prSet>
      <dgm:spPr/>
    </dgm:pt>
  </dgm:ptLst>
  <dgm:cxnLst>
    <dgm:cxn modelId="{28949A0E-1013-41B5-9CD0-21636FC86DA6}" type="presOf" srcId="{45E4E939-C02C-4201-B33E-FCCD9FD9C3C1}" destId="{07AB78E2-6FEB-4B53-BCF7-A8329B9E9B26}" srcOrd="0" destOrd="0" presId="urn:microsoft.com/office/officeart/2005/8/layout/list1"/>
    <dgm:cxn modelId="{6E3D0011-1901-41F9-957D-63DFED68B74B}" srcId="{145FD9AE-8C34-499C-BD3D-B6B9932B63B1}" destId="{45E4E939-C02C-4201-B33E-FCCD9FD9C3C1}" srcOrd="2" destOrd="0" parTransId="{4363AD31-ACB9-4494-BB0B-F3352DB7AECA}" sibTransId="{75BB42C6-D563-4609-BB15-8000392F410F}"/>
    <dgm:cxn modelId="{E09E791C-BEA9-4436-82E8-F5FFA804CC18}" type="presOf" srcId="{169E77C1-87A6-4B4C-9FF6-7509A672971F}" destId="{7C9D1900-5A96-40E7-A36C-FFEB75EB4504}" srcOrd="0" destOrd="0" presId="urn:microsoft.com/office/officeart/2005/8/layout/list1"/>
    <dgm:cxn modelId="{D359CB20-4520-441E-9839-0325D7BFFB65}" type="presOf" srcId="{43F39989-9109-4769-8B92-5FD8514FFA7F}" destId="{8D37935C-7173-4E81-B402-42464D80EB97}" srcOrd="0" destOrd="0" presId="urn:microsoft.com/office/officeart/2005/8/layout/list1"/>
    <dgm:cxn modelId="{81A3493D-3D8D-412C-B0D3-ED41C6A3D699}" type="presOf" srcId="{145FD9AE-8C34-499C-BD3D-B6B9932B63B1}" destId="{D9393E5E-A9DA-4491-999E-A3DB4CD13081}" srcOrd="0" destOrd="0" presId="urn:microsoft.com/office/officeart/2005/8/layout/list1"/>
    <dgm:cxn modelId="{B187A05D-C76B-418C-8996-975EFB953859}" type="presOf" srcId="{45E4E939-C02C-4201-B33E-FCCD9FD9C3C1}" destId="{1F808816-2521-4CCF-8C78-0CEC52542637}" srcOrd="1" destOrd="0" presId="urn:microsoft.com/office/officeart/2005/8/layout/list1"/>
    <dgm:cxn modelId="{C31FE66C-A8D4-46F1-B723-F68070249171}" srcId="{145FD9AE-8C34-499C-BD3D-B6B9932B63B1}" destId="{024FC769-6D63-42BD-A6F6-B4974EA1126A}" srcOrd="4" destOrd="0" parTransId="{D9FB5DE6-B731-4F92-97FD-86425C36845B}" sibTransId="{13D1BBF9-5A0B-48CC-B89F-213EF7A8621F}"/>
    <dgm:cxn modelId="{C222F06D-8E5D-475B-A910-9BF103405816}" type="presOf" srcId="{88EFBAEE-59F1-422E-BEB5-B8E9A6C5C0FD}" destId="{A684E428-A007-43FB-86BD-322559ADA979}" srcOrd="1" destOrd="0" presId="urn:microsoft.com/office/officeart/2005/8/layout/list1"/>
    <dgm:cxn modelId="{8700DF6E-EB5C-423F-9393-F2F5F3B53F3C}" type="presOf" srcId="{024FC769-6D63-42BD-A6F6-B4974EA1126A}" destId="{E3FCF207-A166-46F6-B32C-1467080A1645}" srcOrd="0" destOrd="0" presId="urn:microsoft.com/office/officeart/2005/8/layout/list1"/>
    <dgm:cxn modelId="{3519D07F-305D-473D-9E0E-1D98E0A1AF30}" type="presOf" srcId="{169E77C1-87A6-4B4C-9FF6-7509A672971F}" destId="{3F3554EF-FECD-48A0-A8CC-986810F8C1A9}" srcOrd="1" destOrd="0" presId="urn:microsoft.com/office/officeart/2005/8/layout/list1"/>
    <dgm:cxn modelId="{72B0F78F-CF59-4DFB-B23F-B333F1E1FC96}" srcId="{145FD9AE-8C34-499C-BD3D-B6B9932B63B1}" destId="{88EFBAEE-59F1-422E-BEB5-B8E9A6C5C0FD}" srcOrd="0" destOrd="0" parTransId="{7F4E875E-1537-4CBB-A55A-51441F44CC51}" sibTransId="{DB844C22-7A36-409F-A5FF-E8861542D76A}"/>
    <dgm:cxn modelId="{D8E762A7-CF88-4897-B51A-D1DC5DE9F41B}" type="presOf" srcId="{024FC769-6D63-42BD-A6F6-B4974EA1126A}" destId="{EACBC5DF-46DE-4D7F-93B0-0781EDF63242}" srcOrd="1" destOrd="0" presId="urn:microsoft.com/office/officeart/2005/8/layout/list1"/>
    <dgm:cxn modelId="{EBB360A8-86A9-4E27-B6FD-6A929B65F178}" type="presOf" srcId="{43F39989-9109-4769-8B92-5FD8514FFA7F}" destId="{774138C2-68D7-4402-AE42-3CF331F60DD5}" srcOrd="1" destOrd="0" presId="urn:microsoft.com/office/officeart/2005/8/layout/list1"/>
    <dgm:cxn modelId="{9F6536AA-1E24-455A-8375-11739FD449CF}" srcId="{145FD9AE-8C34-499C-BD3D-B6B9932B63B1}" destId="{43F39989-9109-4769-8B92-5FD8514FFA7F}" srcOrd="1" destOrd="0" parTransId="{87442746-3638-4B59-AE66-540BC13CB62E}" sibTransId="{2D262296-E2D4-4779-BB8C-40FDA0194ED3}"/>
    <dgm:cxn modelId="{FA5BB8B1-2E08-4F7E-9CB2-1CF7BDC16405}" type="presOf" srcId="{88EFBAEE-59F1-422E-BEB5-B8E9A6C5C0FD}" destId="{51DB827F-B37F-4120-A2D8-5326058CD75B}" srcOrd="0" destOrd="0" presId="urn:microsoft.com/office/officeart/2005/8/layout/list1"/>
    <dgm:cxn modelId="{2BC7E6DA-6F13-4609-9116-46D3BA6D9CA3}" srcId="{145FD9AE-8C34-499C-BD3D-B6B9932B63B1}" destId="{169E77C1-87A6-4B4C-9FF6-7509A672971F}" srcOrd="3" destOrd="0" parTransId="{EFE5F232-9702-49CC-A963-33B60BAFEABC}" sibTransId="{38A2D44F-C07A-4821-8F20-4C941AE227AA}"/>
    <dgm:cxn modelId="{3CAB3A45-0944-4A2E-8FC7-DC78AD0CACF5}" type="presParOf" srcId="{D9393E5E-A9DA-4491-999E-A3DB4CD13081}" destId="{D26512D8-C90D-4E45-AC36-0774A128F02A}" srcOrd="0" destOrd="0" presId="urn:microsoft.com/office/officeart/2005/8/layout/list1"/>
    <dgm:cxn modelId="{D1BF4898-058F-4669-97F7-6057AFBA23F0}" type="presParOf" srcId="{D26512D8-C90D-4E45-AC36-0774A128F02A}" destId="{51DB827F-B37F-4120-A2D8-5326058CD75B}" srcOrd="0" destOrd="0" presId="urn:microsoft.com/office/officeart/2005/8/layout/list1"/>
    <dgm:cxn modelId="{90C4F39A-9804-4283-A9B1-6475CBC04EB3}" type="presParOf" srcId="{D26512D8-C90D-4E45-AC36-0774A128F02A}" destId="{A684E428-A007-43FB-86BD-322559ADA979}" srcOrd="1" destOrd="0" presId="urn:microsoft.com/office/officeart/2005/8/layout/list1"/>
    <dgm:cxn modelId="{A605E6C6-B296-4B69-9EEC-3D1A4D17DB20}" type="presParOf" srcId="{D9393E5E-A9DA-4491-999E-A3DB4CD13081}" destId="{57807DC1-E886-4584-85BF-EB42BF3ADA35}" srcOrd="1" destOrd="0" presId="urn:microsoft.com/office/officeart/2005/8/layout/list1"/>
    <dgm:cxn modelId="{986DC1ED-65CB-4366-B3CD-4C546FDB1140}" type="presParOf" srcId="{D9393E5E-A9DA-4491-999E-A3DB4CD13081}" destId="{E06ABC72-E99C-419D-A5D9-A85234B1C0D7}" srcOrd="2" destOrd="0" presId="urn:microsoft.com/office/officeart/2005/8/layout/list1"/>
    <dgm:cxn modelId="{1CD44C40-50CF-4C00-A596-50DCA6564FCF}" type="presParOf" srcId="{D9393E5E-A9DA-4491-999E-A3DB4CD13081}" destId="{5474EF55-A5C8-4993-A748-F35854C3BD15}" srcOrd="3" destOrd="0" presId="urn:microsoft.com/office/officeart/2005/8/layout/list1"/>
    <dgm:cxn modelId="{3E9FF770-E87B-440C-AA95-E6B49D7C409A}" type="presParOf" srcId="{D9393E5E-A9DA-4491-999E-A3DB4CD13081}" destId="{4C8661E9-CE48-4340-8CE4-70FA90337DF5}" srcOrd="4" destOrd="0" presId="urn:microsoft.com/office/officeart/2005/8/layout/list1"/>
    <dgm:cxn modelId="{57AAFE75-EBAC-46CA-A210-00A6DF706654}" type="presParOf" srcId="{4C8661E9-CE48-4340-8CE4-70FA90337DF5}" destId="{8D37935C-7173-4E81-B402-42464D80EB97}" srcOrd="0" destOrd="0" presId="urn:microsoft.com/office/officeart/2005/8/layout/list1"/>
    <dgm:cxn modelId="{755B45C7-B3D6-4CE1-BC2F-C9A07D77BD92}" type="presParOf" srcId="{4C8661E9-CE48-4340-8CE4-70FA90337DF5}" destId="{774138C2-68D7-4402-AE42-3CF331F60DD5}" srcOrd="1" destOrd="0" presId="urn:microsoft.com/office/officeart/2005/8/layout/list1"/>
    <dgm:cxn modelId="{E426A5D9-00B1-404D-88AB-2D608C74DC93}" type="presParOf" srcId="{D9393E5E-A9DA-4491-999E-A3DB4CD13081}" destId="{C278C477-F2DD-4B80-9AED-87CCFF62657D}" srcOrd="5" destOrd="0" presId="urn:microsoft.com/office/officeart/2005/8/layout/list1"/>
    <dgm:cxn modelId="{5DC61997-2F75-4194-B64E-17001B9819A9}" type="presParOf" srcId="{D9393E5E-A9DA-4491-999E-A3DB4CD13081}" destId="{C834EECC-C3D0-4DC0-B00C-BDA95C61809D}" srcOrd="6" destOrd="0" presId="urn:microsoft.com/office/officeart/2005/8/layout/list1"/>
    <dgm:cxn modelId="{66B80802-6A06-4B4D-8A1C-AE2DB7518CA9}" type="presParOf" srcId="{D9393E5E-A9DA-4491-999E-A3DB4CD13081}" destId="{DF16CA99-F9DA-4B3E-8145-EB0428F95635}" srcOrd="7" destOrd="0" presId="urn:microsoft.com/office/officeart/2005/8/layout/list1"/>
    <dgm:cxn modelId="{41ED37A7-9155-413C-910B-57DA5E40B380}" type="presParOf" srcId="{D9393E5E-A9DA-4491-999E-A3DB4CD13081}" destId="{B146EE7D-E4C0-4DF5-B9BD-3AE822BB9B98}" srcOrd="8" destOrd="0" presId="urn:microsoft.com/office/officeart/2005/8/layout/list1"/>
    <dgm:cxn modelId="{8A679893-D544-41DD-A32E-9D6AB8D05FAF}" type="presParOf" srcId="{B146EE7D-E4C0-4DF5-B9BD-3AE822BB9B98}" destId="{07AB78E2-6FEB-4B53-BCF7-A8329B9E9B26}" srcOrd="0" destOrd="0" presId="urn:microsoft.com/office/officeart/2005/8/layout/list1"/>
    <dgm:cxn modelId="{ED0C4284-A182-4116-8EA2-301054330E84}" type="presParOf" srcId="{B146EE7D-E4C0-4DF5-B9BD-3AE822BB9B98}" destId="{1F808816-2521-4CCF-8C78-0CEC52542637}" srcOrd="1" destOrd="0" presId="urn:microsoft.com/office/officeart/2005/8/layout/list1"/>
    <dgm:cxn modelId="{320544BA-3020-41C5-9D43-7248DA699F5E}" type="presParOf" srcId="{D9393E5E-A9DA-4491-999E-A3DB4CD13081}" destId="{D1B5213D-B116-4AAF-979E-ED1BA3D9E504}" srcOrd="9" destOrd="0" presId="urn:microsoft.com/office/officeart/2005/8/layout/list1"/>
    <dgm:cxn modelId="{B6410D87-90EF-48F5-9834-34AD86F43BBE}" type="presParOf" srcId="{D9393E5E-A9DA-4491-999E-A3DB4CD13081}" destId="{56965BCD-7B59-4C03-A437-068CD98FF31F}" srcOrd="10" destOrd="0" presId="urn:microsoft.com/office/officeart/2005/8/layout/list1"/>
    <dgm:cxn modelId="{60A7350D-EC18-4589-856A-796EF75827AE}" type="presParOf" srcId="{D9393E5E-A9DA-4491-999E-A3DB4CD13081}" destId="{CDE0AF29-5623-4F4C-8875-21DBB2652F70}" srcOrd="11" destOrd="0" presId="urn:microsoft.com/office/officeart/2005/8/layout/list1"/>
    <dgm:cxn modelId="{C4BED929-7D8A-4844-8ECF-933B3A431E8D}" type="presParOf" srcId="{D9393E5E-A9DA-4491-999E-A3DB4CD13081}" destId="{D588E0D5-0384-4C81-8F85-E3F234DDE3B8}" srcOrd="12" destOrd="0" presId="urn:microsoft.com/office/officeart/2005/8/layout/list1"/>
    <dgm:cxn modelId="{F2DC5124-D2F0-4108-899C-8871ED781FA2}" type="presParOf" srcId="{D588E0D5-0384-4C81-8F85-E3F234DDE3B8}" destId="{7C9D1900-5A96-40E7-A36C-FFEB75EB4504}" srcOrd="0" destOrd="0" presId="urn:microsoft.com/office/officeart/2005/8/layout/list1"/>
    <dgm:cxn modelId="{7DC71BAE-F07B-46FD-8A1F-7679AD38E6A3}" type="presParOf" srcId="{D588E0D5-0384-4C81-8F85-E3F234DDE3B8}" destId="{3F3554EF-FECD-48A0-A8CC-986810F8C1A9}" srcOrd="1" destOrd="0" presId="urn:microsoft.com/office/officeart/2005/8/layout/list1"/>
    <dgm:cxn modelId="{70BC0896-FB91-44BD-8DFF-674286B7DD30}" type="presParOf" srcId="{D9393E5E-A9DA-4491-999E-A3DB4CD13081}" destId="{767F591E-2C18-43B5-A55A-EFBF61FA3089}" srcOrd="13" destOrd="0" presId="urn:microsoft.com/office/officeart/2005/8/layout/list1"/>
    <dgm:cxn modelId="{7BEB692F-C86D-4090-A08D-BA7FC10C25F4}" type="presParOf" srcId="{D9393E5E-A9DA-4491-999E-A3DB4CD13081}" destId="{C81540BC-A54F-4D63-87E0-E926231A74BC}" srcOrd="14" destOrd="0" presId="urn:microsoft.com/office/officeart/2005/8/layout/list1"/>
    <dgm:cxn modelId="{ADBDBADF-4DBB-457C-8179-FE20CE3CD1CF}" type="presParOf" srcId="{D9393E5E-A9DA-4491-999E-A3DB4CD13081}" destId="{54352EBF-6B44-4F4E-B62A-15252E2F236D}" srcOrd="15" destOrd="0" presId="urn:microsoft.com/office/officeart/2005/8/layout/list1"/>
    <dgm:cxn modelId="{A18A6749-57C1-4BC1-A853-9AECE7DD5D6C}" type="presParOf" srcId="{D9393E5E-A9DA-4491-999E-A3DB4CD13081}" destId="{076C392B-09C4-49D1-AD94-FFD29D6BCD22}" srcOrd="16" destOrd="0" presId="urn:microsoft.com/office/officeart/2005/8/layout/list1"/>
    <dgm:cxn modelId="{0A374AC5-1C16-48D4-BAD6-02F2EA5CB885}" type="presParOf" srcId="{076C392B-09C4-49D1-AD94-FFD29D6BCD22}" destId="{E3FCF207-A166-46F6-B32C-1467080A1645}" srcOrd="0" destOrd="0" presId="urn:microsoft.com/office/officeart/2005/8/layout/list1"/>
    <dgm:cxn modelId="{A4E1C219-CAAE-4BD4-8123-2587B7C2ACF8}" type="presParOf" srcId="{076C392B-09C4-49D1-AD94-FFD29D6BCD22}" destId="{EACBC5DF-46DE-4D7F-93B0-0781EDF63242}" srcOrd="1" destOrd="0" presId="urn:microsoft.com/office/officeart/2005/8/layout/list1"/>
    <dgm:cxn modelId="{67A91C0D-582D-4EAE-9C2B-D329181777D6}" type="presParOf" srcId="{D9393E5E-A9DA-4491-999E-A3DB4CD13081}" destId="{AB14B899-6485-4A5B-8A32-BAB0E83D79E2}" srcOrd="17" destOrd="0" presId="urn:microsoft.com/office/officeart/2005/8/layout/list1"/>
    <dgm:cxn modelId="{CB3E1E4F-8CD0-4D1D-931E-81FB8B25BB27}" type="presParOf" srcId="{D9393E5E-A9DA-4491-999E-A3DB4CD13081}" destId="{0BC27351-4911-4E27-84C8-5849DEDBE8B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E56C7-766F-4E1D-AEF7-0263DC437DC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AC6443F-5BA0-4A59-A95B-8DC5BC5AC22C}">
      <dgm:prSet/>
      <dgm:spPr/>
      <dgm:t>
        <a:bodyPr/>
        <a:lstStyle/>
        <a:p>
          <a:pPr>
            <a:defRPr b="1"/>
          </a:pPr>
          <a:r>
            <a:rPr lang="en-US"/>
            <a:t>Formative Assessments</a:t>
          </a:r>
        </a:p>
      </dgm:t>
    </dgm:pt>
    <dgm:pt modelId="{1F647060-030B-4228-83D3-2D05C7732C76}" type="parTrans" cxnId="{523902AC-2B49-4036-BDC6-526B7EBC3798}">
      <dgm:prSet/>
      <dgm:spPr/>
      <dgm:t>
        <a:bodyPr/>
        <a:lstStyle/>
        <a:p>
          <a:endParaRPr lang="en-US"/>
        </a:p>
      </dgm:t>
    </dgm:pt>
    <dgm:pt modelId="{6DCE5A2B-E1A2-4D3E-AAA2-68BF3F8AF5E1}" type="sibTrans" cxnId="{523902AC-2B49-4036-BDC6-526B7EBC3798}">
      <dgm:prSet/>
      <dgm:spPr/>
      <dgm:t>
        <a:bodyPr/>
        <a:lstStyle/>
        <a:p>
          <a:endParaRPr lang="en-US"/>
        </a:p>
      </dgm:t>
    </dgm:pt>
    <dgm:pt modelId="{749332A3-0551-4C71-A55E-D8FC12B28452}">
      <dgm:prSet/>
      <dgm:spPr/>
      <dgm:t>
        <a:bodyPr/>
        <a:lstStyle/>
        <a:p>
          <a:pPr>
            <a:defRPr b="1"/>
          </a:pPr>
          <a:r>
            <a:rPr lang="en-US"/>
            <a:t>Don’t tie yourself to a specific Brand Name!!!!!!!,  unless it is specific to your mission goal.</a:t>
          </a:r>
        </a:p>
      </dgm:t>
    </dgm:pt>
    <dgm:pt modelId="{0BB50F57-F56D-4C53-ACF3-0E02BA940417}" type="parTrans" cxnId="{6097670B-D9D2-4742-AE10-6D9A17FBFF22}">
      <dgm:prSet/>
      <dgm:spPr/>
      <dgm:t>
        <a:bodyPr/>
        <a:lstStyle/>
        <a:p>
          <a:endParaRPr lang="en-US"/>
        </a:p>
      </dgm:t>
    </dgm:pt>
    <dgm:pt modelId="{98DA3DA8-DEAC-4FE7-9494-6CF99D7F86CB}" type="sibTrans" cxnId="{6097670B-D9D2-4742-AE10-6D9A17FBFF22}">
      <dgm:prSet/>
      <dgm:spPr/>
      <dgm:t>
        <a:bodyPr/>
        <a:lstStyle/>
        <a:p>
          <a:endParaRPr lang="en-US"/>
        </a:p>
      </dgm:t>
    </dgm:pt>
    <dgm:pt modelId="{4ED35ADF-56DD-488B-9481-DFE143535F57}">
      <dgm:prSet/>
      <dgm:spPr/>
      <dgm:t>
        <a:bodyPr/>
        <a:lstStyle/>
        <a:p>
          <a:pPr>
            <a:defRPr b="1"/>
          </a:pPr>
          <a:r>
            <a:rPr lang="en-US"/>
            <a:t>Explain what the tool measures, for example MAP vs. IREADY.  </a:t>
          </a:r>
        </a:p>
      </dgm:t>
    </dgm:pt>
    <dgm:pt modelId="{20868CFE-67CD-4B4B-A4FD-3BE41D5889ED}" type="parTrans" cxnId="{3B7CD024-F496-4221-B7AE-77B8B663931C}">
      <dgm:prSet/>
      <dgm:spPr/>
      <dgm:t>
        <a:bodyPr/>
        <a:lstStyle/>
        <a:p>
          <a:endParaRPr lang="en-US"/>
        </a:p>
      </dgm:t>
    </dgm:pt>
    <dgm:pt modelId="{9CD7FCA5-2607-43B6-9952-C17D707D7EFA}" type="sibTrans" cxnId="{3B7CD024-F496-4221-B7AE-77B8B663931C}">
      <dgm:prSet/>
      <dgm:spPr/>
      <dgm:t>
        <a:bodyPr/>
        <a:lstStyle/>
        <a:p>
          <a:endParaRPr lang="en-US"/>
        </a:p>
      </dgm:t>
    </dgm:pt>
    <dgm:pt modelId="{8C4E295A-1280-4B69-8552-3809F4F1B6F7}">
      <dgm:prSet/>
      <dgm:spPr/>
      <dgm:t>
        <a:bodyPr/>
        <a:lstStyle/>
        <a:p>
          <a:pPr>
            <a:defRPr b="1"/>
          </a:pPr>
          <a:r>
            <a:rPr lang="en-US"/>
            <a:t>Check the SCDE website for approved formative assessments</a:t>
          </a:r>
        </a:p>
      </dgm:t>
    </dgm:pt>
    <dgm:pt modelId="{CD6796DC-C46A-494B-9B52-3D5DE707B67D}" type="parTrans" cxnId="{F2922C81-7929-41B6-B0F2-76793B2AD9A1}">
      <dgm:prSet/>
      <dgm:spPr/>
      <dgm:t>
        <a:bodyPr/>
        <a:lstStyle/>
        <a:p>
          <a:endParaRPr lang="en-US"/>
        </a:p>
      </dgm:t>
    </dgm:pt>
    <dgm:pt modelId="{C606A7BD-16D8-43D7-947D-090E47A38C52}" type="sibTrans" cxnId="{F2922C81-7929-41B6-B0F2-76793B2AD9A1}">
      <dgm:prSet/>
      <dgm:spPr/>
      <dgm:t>
        <a:bodyPr/>
        <a:lstStyle/>
        <a:p>
          <a:endParaRPr lang="en-US"/>
        </a:p>
      </dgm:t>
    </dgm:pt>
    <dgm:pt modelId="{2C3C6D15-E974-48C2-845B-B30F3389828F}">
      <dgm:prSet/>
      <dgm:spPr/>
      <dgm:t>
        <a:bodyPr/>
        <a:lstStyle/>
        <a:p>
          <a:r>
            <a:rPr lang="en-US">
              <a:hlinkClick xmlns:r="http://schemas.openxmlformats.org/officeDocument/2006/relationships" r:id="rId1"/>
            </a:rPr>
            <a:t>https://ed.sc.gov/tests/middle/adoption-list-of-state-approved-formative-interim-assessments/</a:t>
          </a:r>
          <a:endParaRPr lang="en-US"/>
        </a:p>
      </dgm:t>
    </dgm:pt>
    <dgm:pt modelId="{8213D7E9-3E55-4371-9549-D153D7AA45A8}" type="parTrans" cxnId="{DCCAC631-1C5D-4D1A-87EF-30B4E65B32F8}">
      <dgm:prSet/>
      <dgm:spPr/>
      <dgm:t>
        <a:bodyPr/>
        <a:lstStyle/>
        <a:p>
          <a:endParaRPr lang="en-US"/>
        </a:p>
      </dgm:t>
    </dgm:pt>
    <dgm:pt modelId="{189A6295-56F2-48AA-86C8-8FA31A59A6AF}" type="sibTrans" cxnId="{DCCAC631-1C5D-4D1A-87EF-30B4E65B32F8}">
      <dgm:prSet/>
      <dgm:spPr/>
      <dgm:t>
        <a:bodyPr/>
        <a:lstStyle/>
        <a:p>
          <a:endParaRPr lang="en-US"/>
        </a:p>
      </dgm:t>
    </dgm:pt>
    <dgm:pt modelId="{B4054868-D751-4DC6-903A-292DCC27FE3B}" type="pres">
      <dgm:prSet presAssocID="{AC5E56C7-766F-4E1D-AEF7-0263DC437DC4}" presName="root" presStyleCnt="0">
        <dgm:presLayoutVars>
          <dgm:dir/>
          <dgm:resizeHandles val="exact"/>
        </dgm:presLayoutVars>
      </dgm:prSet>
      <dgm:spPr/>
    </dgm:pt>
    <dgm:pt modelId="{69EBAE50-245E-4DCF-B3AE-3828CBC96326}" type="pres">
      <dgm:prSet presAssocID="{AAC6443F-5BA0-4A59-A95B-8DC5BC5AC22C}" presName="compNode" presStyleCnt="0"/>
      <dgm:spPr/>
    </dgm:pt>
    <dgm:pt modelId="{4D33B747-4FCD-4860-9007-C8C2519F081B}" type="pres">
      <dgm:prSet presAssocID="{AAC6443F-5BA0-4A59-A95B-8DC5BC5AC22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0CE364B6-47E5-4A0B-A01E-4DA666DFF497}" type="pres">
      <dgm:prSet presAssocID="{AAC6443F-5BA0-4A59-A95B-8DC5BC5AC22C}" presName="iconSpace" presStyleCnt="0"/>
      <dgm:spPr/>
    </dgm:pt>
    <dgm:pt modelId="{7C15B8D8-0C0D-465D-9DC3-BC8BCBFB24DB}" type="pres">
      <dgm:prSet presAssocID="{AAC6443F-5BA0-4A59-A95B-8DC5BC5AC22C}" presName="parTx" presStyleLbl="revTx" presStyleIdx="0" presStyleCnt="8">
        <dgm:presLayoutVars>
          <dgm:chMax val="0"/>
          <dgm:chPref val="0"/>
        </dgm:presLayoutVars>
      </dgm:prSet>
      <dgm:spPr/>
    </dgm:pt>
    <dgm:pt modelId="{F1DC2EE4-A528-42E3-A88E-DBCD1B48D68A}" type="pres">
      <dgm:prSet presAssocID="{AAC6443F-5BA0-4A59-A95B-8DC5BC5AC22C}" presName="txSpace" presStyleCnt="0"/>
      <dgm:spPr/>
    </dgm:pt>
    <dgm:pt modelId="{C8FCCDFE-F878-43A6-9206-BDA6BFC3FB24}" type="pres">
      <dgm:prSet presAssocID="{AAC6443F-5BA0-4A59-A95B-8DC5BC5AC22C}" presName="desTx" presStyleLbl="revTx" presStyleIdx="1" presStyleCnt="8">
        <dgm:presLayoutVars/>
      </dgm:prSet>
      <dgm:spPr/>
    </dgm:pt>
    <dgm:pt modelId="{DDBBA861-4D2C-45FB-A3E7-D52C6614BED4}" type="pres">
      <dgm:prSet presAssocID="{6DCE5A2B-E1A2-4D3E-AAA2-68BF3F8AF5E1}" presName="sibTrans" presStyleCnt="0"/>
      <dgm:spPr/>
    </dgm:pt>
    <dgm:pt modelId="{3FB5D977-6E33-444A-A484-35CC3504839E}" type="pres">
      <dgm:prSet presAssocID="{749332A3-0551-4C71-A55E-D8FC12B28452}" presName="compNode" presStyleCnt="0"/>
      <dgm:spPr/>
    </dgm:pt>
    <dgm:pt modelId="{A9670BC2-D742-4ABB-A2E6-634113DA370B}" type="pres">
      <dgm:prSet presAssocID="{749332A3-0551-4C71-A55E-D8FC12B2845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ie"/>
        </a:ext>
      </dgm:extLst>
    </dgm:pt>
    <dgm:pt modelId="{93F12192-5229-43EB-980B-B5F9C53353E8}" type="pres">
      <dgm:prSet presAssocID="{749332A3-0551-4C71-A55E-D8FC12B28452}" presName="iconSpace" presStyleCnt="0"/>
      <dgm:spPr/>
    </dgm:pt>
    <dgm:pt modelId="{BE72B05E-E833-47D1-91BA-926A9940BF42}" type="pres">
      <dgm:prSet presAssocID="{749332A3-0551-4C71-A55E-D8FC12B28452}" presName="parTx" presStyleLbl="revTx" presStyleIdx="2" presStyleCnt="8">
        <dgm:presLayoutVars>
          <dgm:chMax val="0"/>
          <dgm:chPref val="0"/>
        </dgm:presLayoutVars>
      </dgm:prSet>
      <dgm:spPr/>
    </dgm:pt>
    <dgm:pt modelId="{B9AB57CC-B8BB-4818-AEAA-CD8077CDE5F5}" type="pres">
      <dgm:prSet presAssocID="{749332A3-0551-4C71-A55E-D8FC12B28452}" presName="txSpace" presStyleCnt="0"/>
      <dgm:spPr/>
    </dgm:pt>
    <dgm:pt modelId="{F4157A37-AAEC-43BF-A01E-F2EB4744BB98}" type="pres">
      <dgm:prSet presAssocID="{749332A3-0551-4C71-A55E-D8FC12B28452}" presName="desTx" presStyleLbl="revTx" presStyleIdx="3" presStyleCnt="8">
        <dgm:presLayoutVars/>
      </dgm:prSet>
      <dgm:spPr/>
    </dgm:pt>
    <dgm:pt modelId="{ECA57D20-0859-4414-B954-BAD0FC59823B}" type="pres">
      <dgm:prSet presAssocID="{98DA3DA8-DEAC-4FE7-9494-6CF99D7F86CB}" presName="sibTrans" presStyleCnt="0"/>
      <dgm:spPr/>
    </dgm:pt>
    <dgm:pt modelId="{9C498034-B107-40C0-8951-34FED053E7B8}" type="pres">
      <dgm:prSet presAssocID="{4ED35ADF-56DD-488B-9481-DFE143535F57}" presName="compNode" presStyleCnt="0"/>
      <dgm:spPr/>
    </dgm:pt>
    <dgm:pt modelId="{53E4F8B4-60C5-4621-A8B4-31A909BB2EF8}" type="pres">
      <dgm:prSet presAssocID="{4ED35ADF-56DD-488B-9481-DFE143535F57}"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Tools"/>
        </a:ext>
      </dgm:extLst>
    </dgm:pt>
    <dgm:pt modelId="{1DA761B7-A353-4182-A4A9-7C0CFED767ED}" type="pres">
      <dgm:prSet presAssocID="{4ED35ADF-56DD-488B-9481-DFE143535F57}" presName="iconSpace" presStyleCnt="0"/>
      <dgm:spPr/>
    </dgm:pt>
    <dgm:pt modelId="{44714C9F-5EAE-41A6-BCB6-DD3BD38A8A22}" type="pres">
      <dgm:prSet presAssocID="{4ED35ADF-56DD-488B-9481-DFE143535F57}" presName="parTx" presStyleLbl="revTx" presStyleIdx="4" presStyleCnt="8">
        <dgm:presLayoutVars>
          <dgm:chMax val="0"/>
          <dgm:chPref val="0"/>
        </dgm:presLayoutVars>
      </dgm:prSet>
      <dgm:spPr/>
    </dgm:pt>
    <dgm:pt modelId="{4FBA6724-F5A0-4879-A75F-3C7E04488449}" type="pres">
      <dgm:prSet presAssocID="{4ED35ADF-56DD-488B-9481-DFE143535F57}" presName="txSpace" presStyleCnt="0"/>
      <dgm:spPr/>
    </dgm:pt>
    <dgm:pt modelId="{DC248BDC-0C1A-4A41-9349-2E52E11C4335}" type="pres">
      <dgm:prSet presAssocID="{4ED35ADF-56DD-488B-9481-DFE143535F57}" presName="desTx" presStyleLbl="revTx" presStyleIdx="5" presStyleCnt="8">
        <dgm:presLayoutVars/>
      </dgm:prSet>
      <dgm:spPr/>
    </dgm:pt>
    <dgm:pt modelId="{753593CF-BA78-436B-8DE1-7E58E4B1E228}" type="pres">
      <dgm:prSet presAssocID="{9CD7FCA5-2607-43B6-9952-C17D707D7EFA}" presName="sibTrans" presStyleCnt="0"/>
      <dgm:spPr/>
    </dgm:pt>
    <dgm:pt modelId="{887A0EAA-9256-448C-933A-167B32AB1C13}" type="pres">
      <dgm:prSet presAssocID="{8C4E295A-1280-4B69-8552-3809F4F1B6F7}" presName="compNode" presStyleCnt="0"/>
      <dgm:spPr/>
    </dgm:pt>
    <dgm:pt modelId="{3BAE695D-4C19-4CA0-81D2-CECDD2316EA1}" type="pres">
      <dgm:prSet presAssocID="{8C4E295A-1280-4B69-8552-3809F4F1B6F7}"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mark"/>
        </a:ext>
      </dgm:extLst>
    </dgm:pt>
    <dgm:pt modelId="{66669733-6D63-4E61-81A5-FA7801AA5325}" type="pres">
      <dgm:prSet presAssocID="{8C4E295A-1280-4B69-8552-3809F4F1B6F7}" presName="iconSpace" presStyleCnt="0"/>
      <dgm:spPr/>
    </dgm:pt>
    <dgm:pt modelId="{585040DE-A767-4F43-A31F-D82FA443A3FC}" type="pres">
      <dgm:prSet presAssocID="{8C4E295A-1280-4B69-8552-3809F4F1B6F7}" presName="parTx" presStyleLbl="revTx" presStyleIdx="6" presStyleCnt="8">
        <dgm:presLayoutVars>
          <dgm:chMax val="0"/>
          <dgm:chPref val="0"/>
        </dgm:presLayoutVars>
      </dgm:prSet>
      <dgm:spPr/>
    </dgm:pt>
    <dgm:pt modelId="{375C06F8-7C01-422C-A7A1-67DAC47B8C44}" type="pres">
      <dgm:prSet presAssocID="{8C4E295A-1280-4B69-8552-3809F4F1B6F7}" presName="txSpace" presStyleCnt="0"/>
      <dgm:spPr/>
    </dgm:pt>
    <dgm:pt modelId="{502B8F89-3196-485D-81D4-295FFB676E3C}" type="pres">
      <dgm:prSet presAssocID="{8C4E295A-1280-4B69-8552-3809F4F1B6F7}" presName="desTx" presStyleLbl="revTx" presStyleIdx="7" presStyleCnt="8">
        <dgm:presLayoutVars/>
      </dgm:prSet>
      <dgm:spPr/>
    </dgm:pt>
  </dgm:ptLst>
  <dgm:cxnLst>
    <dgm:cxn modelId="{6097670B-D9D2-4742-AE10-6D9A17FBFF22}" srcId="{AC5E56C7-766F-4E1D-AEF7-0263DC437DC4}" destId="{749332A3-0551-4C71-A55E-D8FC12B28452}" srcOrd="1" destOrd="0" parTransId="{0BB50F57-F56D-4C53-ACF3-0E02BA940417}" sibTransId="{98DA3DA8-DEAC-4FE7-9494-6CF99D7F86CB}"/>
    <dgm:cxn modelId="{3B7CD024-F496-4221-B7AE-77B8B663931C}" srcId="{AC5E56C7-766F-4E1D-AEF7-0263DC437DC4}" destId="{4ED35ADF-56DD-488B-9481-DFE143535F57}" srcOrd="2" destOrd="0" parTransId="{20868CFE-67CD-4B4B-A4FD-3BE41D5889ED}" sibTransId="{9CD7FCA5-2607-43B6-9952-C17D707D7EFA}"/>
    <dgm:cxn modelId="{DCCAC631-1C5D-4D1A-87EF-30B4E65B32F8}" srcId="{8C4E295A-1280-4B69-8552-3809F4F1B6F7}" destId="{2C3C6D15-E974-48C2-845B-B30F3389828F}" srcOrd="0" destOrd="0" parTransId="{8213D7E9-3E55-4371-9549-D153D7AA45A8}" sibTransId="{189A6295-56F2-48AA-86C8-8FA31A59A6AF}"/>
    <dgm:cxn modelId="{42673F61-B382-472B-B139-265E756A565D}" type="presOf" srcId="{AAC6443F-5BA0-4A59-A95B-8DC5BC5AC22C}" destId="{7C15B8D8-0C0D-465D-9DC3-BC8BCBFB24DB}" srcOrd="0" destOrd="0" presId="urn:microsoft.com/office/officeart/2018/5/layout/CenteredIconLabelDescriptionList"/>
    <dgm:cxn modelId="{2701ED6F-1B76-4D15-8755-842CA88E87D6}" type="presOf" srcId="{8C4E295A-1280-4B69-8552-3809F4F1B6F7}" destId="{585040DE-A767-4F43-A31F-D82FA443A3FC}" srcOrd="0" destOrd="0" presId="urn:microsoft.com/office/officeart/2018/5/layout/CenteredIconLabelDescriptionList"/>
    <dgm:cxn modelId="{F2922C81-7929-41B6-B0F2-76793B2AD9A1}" srcId="{AC5E56C7-766F-4E1D-AEF7-0263DC437DC4}" destId="{8C4E295A-1280-4B69-8552-3809F4F1B6F7}" srcOrd="3" destOrd="0" parTransId="{CD6796DC-C46A-494B-9B52-3D5DE707B67D}" sibTransId="{C606A7BD-16D8-43D7-947D-090E47A38C52}"/>
    <dgm:cxn modelId="{E900E2A9-3583-4608-BE7F-2588C37C2C1A}" type="presOf" srcId="{2C3C6D15-E974-48C2-845B-B30F3389828F}" destId="{502B8F89-3196-485D-81D4-295FFB676E3C}" srcOrd="0" destOrd="0" presId="urn:microsoft.com/office/officeart/2018/5/layout/CenteredIconLabelDescriptionList"/>
    <dgm:cxn modelId="{523902AC-2B49-4036-BDC6-526B7EBC3798}" srcId="{AC5E56C7-766F-4E1D-AEF7-0263DC437DC4}" destId="{AAC6443F-5BA0-4A59-A95B-8DC5BC5AC22C}" srcOrd="0" destOrd="0" parTransId="{1F647060-030B-4228-83D3-2D05C7732C76}" sibTransId="{6DCE5A2B-E1A2-4D3E-AAA2-68BF3F8AF5E1}"/>
    <dgm:cxn modelId="{1E0041C3-A455-4206-88D1-3519982B2A74}" type="presOf" srcId="{AC5E56C7-766F-4E1D-AEF7-0263DC437DC4}" destId="{B4054868-D751-4DC6-903A-292DCC27FE3B}" srcOrd="0" destOrd="0" presId="urn:microsoft.com/office/officeart/2018/5/layout/CenteredIconLabelDescriptionList"/>
    <dgm:cxn modelId="{5CEFA5E5-2E3F-4AD3-9C44-8AA994814DC6}" type="presOf" srcId="{749332A3-0551-4C71-A55E-D8FC12B28452}" destId="{BE72B05E-E833-47D1-91BA-926A9940BF42}" srcOrd="0" destOrd="0" presId="urn:microsoft.com/office/officeart/2018/5/layout/CenteredIconLabelDescriptionList"/>
    <dgm:cxn modelId="{AAA466EF-56BD-4BF9-A289-9348239F2C2E}" type="presOf" srcId="{4ED35ADF-56DD-488B-9481-DFE143535F57}" destId="{44714C9F-5EAE-41A6-BCB6-DD3BD38A8A22}" srcOrd="0" destOrd="0" presId="urn:microsoft.com/office/officeart/2018/5/layout/CenteredIconLabelDescriptionList"/>
    <dgm:cxn modelId="{C9FCAA44-D275-4677-AF95-832A77F44DDC}" type="presParOf" srcId="{B4054868-D751-4DC6-903A-292DCC27FE3B}" destId="{69EBAE50-245E-4DCF-B3AE-3828CBC96326}" srcOrd="0" destOrd="0" presId="urn:microsoft.com/office/officeart/2018/5/layout/CenteredIconLabelDescriptionList"/>
    <dgm:cxn modelId="{DAC9D3DA-8878-45FC-8F2C-44B60AEDE2F8}" type="presParOf" srcId="{69EBAE50-245E-4DCF-B3AE-3828CBC96326}" destId="{4D33B747-4FCD-4860-9007-C8C2519F081B}" srcOrd="0" destOrd="0" presId="urn:microsoft.com/office/officeart/2018/5/layout/CenteredIconLabelDescriptionList"/>
    <dgm:cxn modelId="{196EEF45-C494-4CEC-BDF6-4D5DC20F0AE2}" type="presParOf" srcId="{69EBAE50-245E-4DCF-B3AE-3828CBC96326}" destId="{0CE364B6-47E5-4A0B-A01E-4DA666DFF497}" srcOrd="1" destOrd="0" presId="urn:microsoft.com/office/officeart/2018/5/layout/CenteredIconLabelDescriptionList"/>
    <dgm:cxn modelId="{9FF96BDC-8D4F-4026-96F0-918C8DC80D62}" type="presParOf" srcId="{69EBAE50-245E-4DCF-B3AE-3828CBC96326}" destId="{7C15B8D8-0C0D-465D-9DC3-BC8BCBFB24DB}" srcOrd="2" destOrd="0" presId="urn:microsoft.com/office/officeart/2018/5/layout/CenteredIconLabelDescriptionList"/>
    <dgm:cxn modelId="{E4B63A3F-8772-4EE3-B236-ED9BC862B9AC}" type="presParOf" srcId="{69EBAE50-245E-4DCF-B3AE-3828CBC96326}" destId="{F1DC2EE4-A528-42E3-A88E-DBCD1B48D68A}" srcOrd="3" destOrd="0" presId="urn:microsoft.com/office/officeart/2018/5/layout/CenteredIconLabelDescriptionList"/>
    <dgm:cxn modelId="{4168FF31-F561-41F7-8415-3F98693EC1BA}" type="presParOf" srcId="{69EBAE50-245E-4DCF-B3AE-3828CBC96326}" destId="{C8FCCDFE-F878-43A6-9206-BDA6BFC3FB24}" srcOrd="4" destOrd="0" presId="urn:microsoft.com/office/officeart/2018/5/layout/CenteredIconLabelDescriptionList"/>
    <dgm:cxn modelId="{2D1D144B-C009-47AF-8AFF-96BC3A3052FD}" type="presParOf" srcId="{B4054868-D751-4DC6-903A-292DCC27FE3B}" destId="{DDBBA861-4D2C-45FB-A3E7-D52C6614BED4}" srcOrd="1" destOrd="0" presId="urn:microsoft.com/office/officeart/2018/5/layout/CenteredIconLabelDescriptionList"/>
    <dgm:cxn modelId="{81F5CC7A-8903-4438-A6A2-2A868DFE8B02}" type="presParOf" srcId="{B4054868-D751-4DC6-903A-292DCC27FE3B}" destId="{3FB5D977-6E33-444A-A484-35CC3504839E}" srcOrd="2" destOrd="0" presId="urn:microsoft.com/office/officeart/2018/5/layout/CenteredIconLabelDescriptionList"/>
    <dgm:cxn modelId="{081FADA7-ABA2-447B-9419-764B5F8C4CEA}" type="presParOf" srcId="{3FB5D977-6E33-444A-A484-35CC3504839E}" destId="{A9670BC2-D742-4ABB-A2E6-634113DA370B}" srcOrd="0" destOrd="0" presId="urn:microsoft.com/office/officeart/2018/5/layout/CenteredIconLabelDescriptionList"/>
    <dgm:cxn modelId="{59CE08DA-7892-4400-A32E-16C21E2F6F78}" type="presParOf" srcId="{3FB5D977-6E33-444A-A484-35CC3504839E}" destId="{93F12192-5229-43EB-980B-B5F9C53353E8}" srcOrd="1" destOrd="0" presId="urn:microsoft.com/office/officeart/2018/5/layout/CenteredIconLabelDescriptionList"/>
    <dgm:cxn modelId="{AD88D878-2B3A-4CE5-BC87-532CFF84F12A}" type="presParOf" srcId="{3FB5D977-6E33-444A-A484-35CC3504839E}" destId="{BE72B05E-E833-47D1-91BA-926A9940BF42}" srcOrd="2" destOrd="0" presId="urn:microsoft.com/office/officeart/2018/5/layout/CenteredIconLabelDescriptionList"/>
    <dgm:cxn modelId="{9F66EF8B-3344-4620-904E-ACC526D7D5D6}" type="presParOf" srcId="{3FB5D977-6E33-444A-A484-35CC3504839E}" destId="{B9AB57CC-B8BB-4818-AEAA-CD8077CDE5F5}" srcOrd="3" destOrd="0" presId="urn:microsoft.com/office/officeart/2018/5/layout/CenteredIconLabelDescriptionList"/>
    <dgm:cxn modelId="{D5C78EBA-A0DB-4E7E-B9C4-6028E9468DCC}" type="presParOf" srcId="{3FB5D977-6E33-444A-A484-35CC3504839E}" destId="{F4157A37-AAEC-43BF-A01E-F2EB4744BB98}" srcOrd="4" destOrd="0" presId="urn:microsoft.com/office/officeart/2018/5/layout/CenteredIconLabelDescriptionList"/>
    <dgm:cxn modelId="{3422DC68-2553-4BA1-8546-1A543F0654FE}" type="presParOf" srcId="{B4054868-D751-4DC6-903A-292DCC27FE3B}" destId="{ECA57D20-0859-4414-B954-BAD0FC59823B}" srcOrd="3" destOrd="0" presId="urn:microsoft.com/office/officeart/2018/5/layout/CenteredIconLabelDescriptionList"/>
    <dgm:cxn modelId="{DEB44768-1834-4BC8-BC35-D480D489F1DA}" type="presParOf" srcId="{B4054868-D751-4DC6-903A-292DCC27FE3B}" destId="{9C498034-B107-40C0-8951-34FED053E7B8}" srcOrd="4" destOrd="0" presId="urn:microsoft.com/office/officeart/2018/5/layout/CenteredIconLabelDescriptionList"/>
    <dgm:cxn modelId="{4CCFBC1F-8F0A-43CA-9F06-3E6273C4B11E}" type="presParOf" srcId="{9C498034-B107-40C0-8951-34FED053E7B8}" destId="{53E4F8B4-60C5-4621-A8B4-31A909BB2EF8}" srcOrd="0" destOrd="0" presId="urn:microsoft.com/office/officeart/2018/5/layout/CenteredIconLabelDescriptionList"/>
    <dgm:cxn modelId="{31CB97B4-4F76-456A-834D-6DF430D4EBA3}" type="presParOf" srcId="{9C498034-B107-40C0-8951-34FED053E7B8}" destId="{1DA761B7-A353-4182-A4A9-7C0CFED767ED}" srcOrd="1" destOrd="0" presId="urn:microsoft.com/office/officeart/2018/5/layout/CenteredIconLabelDescriptionList"/>
    <dgm:cxn modelId="{D9B0ED5B-C737-4079-9A25-55E5B084A3F8}" type="presParOf" srcId="{9C498034-B107-40C0-8951-34FED053E7B8}" destId="{44714C9F-5EAE-41A6-BCB6-DD3BD38A8A22}" srcOrd="2" destOrd="0" presId="urn:microsoft.com/office/officeart/2018/5/layout/CenteredIconLabelDescriptionList"/>
    <dgm:cxn modelId="{5572DB72-C197-4AF0-8E3F-7214D51A9679}" type="presParOf" srcId="{9C498034-B107-40C0-8951-34FED053E7B8}" destId="{4FBA6724-F5A0-4879-A75F-3C7E04488449}" srcOrd="3" destOrd="0" presId="urn:microsoft.com/office/officeart/2018/5/layout/CenteredIconLabelDescriptionList"/>
    <dgm:cxn modelId="{406DB1E3-93F6-4CF1-B161-3C87BB25D8B0}" type="presParOf" srcId="{9C498034-B107-40C0-8951-34FED053E7B8}" destId="{DC248BDC-0C1A-4A41-9349-2E52E11C4335}" srcOrd="4" destOrd="0" presId="urn:microsoft.com/office/officeart/2018/5/layout/CenteredIconLabelDescriptionList"/>
    <dgm:cxn modelId="{ED707D6E-55F5-403A-8CC3-7860F0F555B4}" type="presParOf" srcId="{B4054868-D751-4DC6-903A-292DCC27FE3B}" destId="{753593CF-BA78-436B-8DE1-7E58E4B1E228}" srcOrd="5" destOrd="0" presId="urn:microsoft.com/office/officeart/2018/5/layout/CenteredIconLabelDescriptionList"/>
    <dgm:cxn modelId="{27A0B420-7815-4C8C-8231-075B75E5B59E}" type="presParOf" srcId="{B4054868-D751-4DC6-903A-292DCC27FE3B}" destId="{887A0EAA-9256-448C-933A-167B32AB1C13}" srcOrd="6" destOrd="0" presId="urn:microsoft.com/office/officeart/2018/5/layout/CenteredIconLabelDescriptionList"/>
    <dgm:cxn modelId="{727D57F2-3CB5-4D50-84A5-3BE7370D31E3}" type="presParOf" srcId="{887A0EAA-9256-448C-933A-167B32AB1C13}" destId="{3BAE695D-4C19-4CA0-81D2-CECDD2316EA1}" srcOrd="0" destOrd="0" presId="urn:microsoft.com/office/officeart/2018/5/layout/CenteredIconLabelDescriptionList"/>
    <dgm:cxn modelId="{2C437EC4-87F5-429C-A27F-2BED3BC75DC0}" type="presParOf" srcId="{887A0EAA-9256-448C-933A-167B32AB1C13}" destId="{66669733-6D63-4E61-81A5-FA7801AA5325}" srcOrd="1" destOrd="0" presId="urn:microsoft.com/office/officeart/2018/5/layout/CenteredIconLabelDescriptionList"/>
    <dgm:cxn modelId="{AED11E40-A61F-4F13-A510-031855B92A91}" type="presParOf" srcId="{887A0EAA-9256-448C-933A-167B32AB1C13}" destId="{585040DE-A767-4F43-A31F-D82FA443A3FC}" srcOrd="2" destOrd="0" presId="urn:microsoft.com/office/officeart/2018/5/layout/CenteredIconLabelDescriptionList"/>
    <dgm:cxn modelId="{220F2403-7193-4C11-9EF4-425637327A3B}" type="presParOf" srcId="{887A0EAA-9256-448C-933A-167B32AB1C13}" destId="{375C06F8-7C01-422C-A7A1-67DAC47B8C44}" srcOrd="3" destOrd="0" presId="urn:microsoft.com/office/officeart/2018/5/layout/CenteredIconLabelDescriptionList"/>
    <dgm:cxn modelId="{60B8C77B-AD5F-4788-BDC9-C98A975D8CEF}" type="presParOf" srcId="{887A0EAA-9256-448C-933A-167B32AB1C13}" destId="{502B8F89-3196-485D-81D4-295FFB676E3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21B864-D504-48F5-ACA5-1656AB659D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3DE860-B171-4659-BD68-3FC6D7BC65C2}">
      <dgm:prSet/>
      <dgm:spPr/>
      <dgm:t>
        <a:bodyPr/>
        <a:lstStyle/>
        <a:p>
          <a:r>
            <a:rPr lang="en-US" dirty="0"/>
            <a:t>If you choose a specific educational model it most likely will have professional development program to accompany it.  Are you purchasing that section if it is extra?  Describe it, or if you aren’t how will the faculty learn the program?</a:t>
          </a:r>
        </a:p>
      </dgm:t>
    </dgm:pt>
    <dgm:pt modelId="{6274AF7A-F9FC-44C9-A40A-7146C75AA48F}" type="parTrans" cxnId="{D2AD45B3-F0B0-43EC-B0DD-9D1ED273B334}">
      <dgm:prSet/>
      <dgm:spPr/>
      <dgm:t>
        <a:bodyPr/>
        <a:lstStyle/>
        <a:p>
          <a:endParaRPr lang="en-US"/>
        </a:p>
      </dgm:t>
    </dgm:pt>
    <dgm:pt modelId="{149F297B-FC4F-48B1-9BFC-5CB4DFDD9370}" type="sibTrans" cxnId="{D2AD45B3-F0B0-43EC-B0DD-9D1ED273B334}">
      <dgm:prSet/>
      <dgm:spPr/>
      <dgm:t>
        <a:bodyPr/>
        <a:lstStyle/>
        <a:p>
          <a:endParaRPr lang="en-US"/>
        </a:p>
      </dgm:t>
    </dgm:pt>
    <dgm:pt modelId="{220909C5-E050-47CC-8CDE-D06BFAA13467}">
      <dgm:prSet/>
      <dgm:spPr/>
      <dgm:t>
        <a:bodyPr/>
        <a:lstStyle/>
        <a:p>
          <a:r>
            <a:rPr lang="en-US"/>
            <a:t>Describe your plan for professional development if you are not using a specific in the box educational program.</a:t>
          </a:r>
        </a:p>
      </dgm:t>
    </dgm:pt>
    <dgm:pt modelId="{5603B289-CC92-4E6A-97B9-090AD4DB139C}" type="parTrans" cxnId="{4E627145-3A75-4ECA-BE9C-7DFADE9406C0}">
      <dgm:prSet/>
      <dgm:spPr/>
      <dgm:t>
        <a:bodyPr/>
        <a:lstStyle/>
        <a:p>
          <a:endParaRPr lang="en-US"/>
        </a:p>
      </dgm:t>
    </dgm:pt>
    <dgm:pt modelId="{1E209263-9614-4A81-8172-808C6F0F7F31}" type="sibTrans" cxnId="{4E627145-3A75-4ECA-BE9C-7DFADE9406C0}">
      <dgm:prSet/>
      <dgm:spPr/>
      <dgm:t>
        <a:bodyPr/>
        <a:lstStyle/>
        <a:p>
          <a:endParaRPr lang="en-US"/>
        </a:p>
      </dgm:t>
    </dgm:pt>
    <dgm:pt modelId="{7E2F07E4-DA15-4A0D-89CA-77069DD97AD3}" type="pres">
      <dgm:prSet presAssocID="{1A21B864-D504-48F5-ACA5-1656AB659D0E}" presName="linear" presStyleCnt="0">
        <dgm:presLayoutVars>
          <dgm:animLvl val="lvl"/>
          <dgm:resizeHandles val="exact"/>
        </dgm:presLayoutVars>
      </dgm:prSet>
      <dgm:spPr/>
    </dgm:pt>
    <dgm:pt modelId="{5DDB23E2-95E1-403C-BBC3-D5439DBCCBD0}" type="pres">
      <dgm:prSet presAssocID="{9E3DE860-B171-4659-BD68-3FC6D7BC65C2}" presName="parentText" presStyleLbl="node1" presStyleIdx="0" presStyleCnt="2">
        <dgm:presLayoutVars>
          <dgm:chMax val="0"/>
          <dgm:bulletEnabled val="1"/>
        </dgm:presLayoutVars>
      </dgm:prSet>
      <dgm:spPr/>
    </dgm:pt>
    <dgm:pt modelId="{28FED0D2-0A7F-4032-92AF-A99A18E03094}" type="pres">
      <dgm:prSet presAssocID="{149F297B-FC4F-48B1-9BFC-5CB4DFDD9370}" presName="spacer" presStyleCnt="0"/>
      <dgm:spPr/>
    </dgm:pt>
    <dgm:pt modelId="{57CB926D-1624-4B7A-8162-FEFD147F83CA}" type="pres">
      <dgm:prSet presAssocID="{220909C5-E050-47CC-8CDE-D06BFAA13467}" presName="parentText" presStyleLbl="node1" presStyleIdx="1" presStyleCnt="2">
        <dgm:presLayoutVars>
          <dgm:chMax val="0"/>
          <dgm:bulletEnabled val="1"/>
        </dgm:presLayoutVars>
      </dgm:prSet>
      <dgm:spPr/>
    </dgm:pt>
  </dgm:ptLst>
  <dgm:cxnLst>
    <dgm:cxn modelId="{4E627145-3A75-4ECA-BE9C-7DFADE9406C0}" srcId="{1A21B864-D504-48F5-ACA5-1656AB659D0E}" destId="{220909C5-E050-47CC-8CDE-D06BFAA13467}" srcOrd="1" destOrd="0" parTransId="{5603B289-CC92-4E6A-97B9-090AD4DB139C}" sibTransId="{1E209263-9614-4A81-8172-808C6F0F7F31}"/>
    <dgm:cxn modelId="{48A7126F-55B6-4C7E-85D9-397E1C4DD882}" type="presOf" srcId="{1A21B864-D504-48F5-ACA5-1656AB659D0E}" destId="{7E2F07E4-DA15-4A0D-89CA-77069DD97AD3}" srcOrd="0" destOrd="0" presId="urn:microsoft.com/office/officeart/2005/8/layout/vList2"/>
    <dgm:cxn modelId="{D2AD45B3-F0B0-43EC-B0DD-9D1ED273B334}" srcId="{1A21B864-D504-48F5-ACA5-1656AB659D0E}" destId="{9E3DE860-B171-4659-BD68-3FC6D7BC65C2}" srcOrd="0" destOrd="0" parTransId="{6274AF7A-F9FC-44C9-A40A-7146C75AA48F}" sibTransId="{149F297B-FC4F-48B1-9BFC-5CB4DFDD9370}"/>
    <dgm:cxn modelId="{453AE9BC-938A-472C-AD3A-4358942B9ACA}" type="presOf" srcId="{220909C5-E050-47CC-8CDE-D06BFAA13467}" destId="{57CB926D-1624-4B7A-8162-FEFD147F83CA}" srcOrd="0" destOrd="0" presId="urn:microsoft.com/office/officeart/2005/8/layout/vList2"/>
    <dgm:cxn modelId="{457227D1-55E2-47D9-9B02-EBAABA83163F}" type="presOf" srcId="{9E3DE860-B171-4659-BD68-3FC6D7BC65C2}" destId="{5DDB23E2-95E1-403C-BBC3-D5439DBCCBD0}" srcOrd="0" destOrd="0" presId="urn:microsoft.com/office/officeart/2005/8/layout/vList2"/>
    <dgm:cxn modelId="{231A2A05-44CC-4C32-AE64-1C06C54343F0}" type="presParOf" srcId="{7E2F07E4-DA15-4A0D-89CA-77069DD97AD3}" destId="{5DDB23E2-95E1-403C-BBC3-D5439DBCCBD0}" srcOrd="0" destOrd="0" presId="urn:microsoft.com/office/officeart/2005/8/layout/vList2"/>
    <dgm:cxn modelId="{7C84B40C-2588-49F4-AD6B-6CCA1E1F13F3}" type="presParOf" srcId="{7E2F07E4-DA15-4A0D-89CA-77069DD97AD3}" destId="{28FED0D2-0A7F-4032-92AF-A99A18E03094}" srcOrd="1" destOrd="0" presId="urn:microsoft.com/office/officeart/2005/8/layout/vList2"/>
    <dgm:cxn modelId="{989D7DD3-34DD-4EC8-82CA-D2EF4E1833B4}" type="presParOf" srcId="{7E2F07E4-DA15-4A0D-89CA-77069DD97AD3}" destId="{57CB926D-1624-4B7A-8162-FEFD147F83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30E440-32ED-47C2-98E0-A6E21FA12D7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799D3A4-B42C-4C1D-80A8-8463BB4A7484}">
      <dgm:prSet/>
      <dgm:spPr/>
      <dgm:t>
        <a:bodyPr/>
        <a:lstStyle/>
        <a:p>
          <a:r>
            <a:rPr lang="en-US"/>
            <a:t>The budget should clearly show any cost associated with buying curriculum and professional development.</a:t>
          </a:r>
        </a:p>
      </dgm:t>
    </dgm:pt>
    <dgm:pt modelId="{97B02510-7DFA-4255-95B8-D67412CD294B}" type="parTrans" cxnId="{70787CC9-052D-4072-8C69-1B9244892217}">
      <dgm:prSet/>
      <dgm:spPr/>
      <dgm:t>
        <a:bodyPr/>
        <a:lstStyle/>
        <a:p>
          <a:endParaRPr lang="en-US"/>
        </a:p>
      </dgm:t>
    </dgm:pt>
    <dgm:pt modelId="{83F0F9FE-F18C-41D2-A3B0-CAFC38FD45B7}" type="sibTrans" cxnId="{70787CC9-052D-4072-8C69-1B9244892217}">
      <dgm:prSet/>
      <dgm:spPr/>
      <dgm:t>
        <a:bodyPr/>
        <a:lstStyle/>
        <a:p>
          <a:endParaRPr lang="en-US"/>
        </a:p>
      </dgm:t>
    </dgm:pt>
    <dgm:pt modelId="{4579BCE4-5BA9-4382-8933-FB1180274A61}">
      <dgm:prSet/>
      <dgm:spPr/>
      <dgm:t>
        <a:bodyPr/>
        <a:lstStyle/>
        <a:p>
          <a:r>
            <a:rPr lang="en-US"/>
            <a:t>These cost should be discussed under professional development and under the budget section.  </a:t>
          </a:r>
        </a:p>
      </dgm:t>
    </dgm:pt>
    <dgm:pt modelId="{F6DBAB84-9457-4451-878D-0CF6E363E9E2}" type="parTrans" cxnId="{8A6F3299-A2F7-47CF-9071-C91C0E151DE3}">
      <dgm:prSet/>
      <dgm:spPr/>
      <dgm:t>
        <a:bodyPr/>
        <a:lstStyle/>
        <a:p>
          <a:endParaRPr lang="en-US"/>
        </a:p>
      </dgm:t>
    </dgm:pt>
    <dgm:pt modelId="{9B3958FA-99B5-42BB-B11C-A3A0EBBC6BA9}" type="sibTrans" cxnId="{8A6F3299-A2F7-47CF-9071-C91C0E151DE3}">
      <dgm:prSet/>
      <dgm:spPr/>
      <dgm:t>
        <a:bodyPr/>
        <a:lstStyle/>
        <a:p>
          <a:endParaRPr lang="en-US"/>
        </a:p>
      </dgm:t>
    </dgm:pt>
    <dgm:pt modelId="{B3B1308B-284D-4686-825C-0B47CDDC31CB}">
      <dgm:prSet/>
      <dgm:spPr/>
      <dgm:t>
        <a:bodyPr/>
        <a:lstStyle/>
        <a:p>
          <a:r>
            <a:rPr lang="en-US" dirty="0"/>
            <a:t>If you are not paying for a curriculum and will handle the professional development on your own, describe the credentials required to give that service and any related cost .</a:t>
          </a:r>
        </a:p>
      </dgm:t>
    </dgm:pt>
    <dgm:pt modelId="{54B11887-9600-4302-95F4-DA652583029B}" type="parTrans" cxnId="{C322037F-49E7-4EBD-8D73-7D06351B224E}">
      <dgm:prSet/>
      <dgm:spPr/>
      <dgm:t>
        <a:bodyPr/>
        <a:lstStyle/>
        <a:p>
          <a:endParaRPr lang="en-US"/>
        </a:p>
      </dgm:t>
    </dgm:pt>
    <dgm:pt modelId="{A3AD5E81-6795-47B6-82DB-17BBE58A8A85}" type="sibTrans" cxnId="{C322037F-49E7-4EBD-8D73-7D06351B224E}">
      <dgm:prSet/>
      <dgm:spPr/>
      <dgm:t>
        <a:bodyPr/>
        <a:lstStyle/>
        <a:p>
          <a:endParaRPr lang="en-US"/>
        </a:p>
      </dgm:t>
    </dgm:pt>
    <dgm:pt modelId="{53F2299B-4A75-47C4-8D85-3870404377B8}" type="pres">
      <dgm:prSet presAssocID="{CA30E440-32ED-47C2-98E0-A6E21FA12D73}" presName="hierChild1" presStyleCnt="0">
        <dgm:presLayoutVars>
          <dgm:chPref val="1"/>
          <dgm:dir/>
          <dgm:animOne val="branch"/>
          <dgm:animLvl val="lvl"/>
          <dgm:resizeHandles/>
        </dgm:presLayoutVars>
      </dgm:prSet>
      <dgm:spPr/>
    </dgm:pt>
    <dgm:pt modelId="{25E94E9B-6428-48A8-A6B0-FFCD28504A4A}" type="pres">
      <dgm:prSet presAssocID="{C799D3A4-B42C-4C1D-80A8-8463BB4A7484}" presName="hierRoot1" presStyleCnt="0"/>
      <dgm:spPr/>
    </dgm:pt>
    <dgm:pt modelId="{E5E28EF1-331F-4031-9470-ED0F90F32E1B}" type="pres">
      <dgm:prSet presAssocID="{C799D3A4-B42C-4C1D-80A8-8463BB4A7484}" presName="composite" presStyleCnt="0"/>
      <dgm:spPr/>
    </dgm:pt>
    <dgm:pt modelId="{2448AAEE-753D-4874-8D51-247B7A40E7AB}" type="pres">
      <dgm:prSet presAssocID="{C799D3A4-B42C-4C1D-80A8-8463BB4A7484}" presName="background" presStyleLbl="node0" presStyleIdx="0" presStyleCnt="3"/>
      <dgm:spPr/>
    </dgm:pt>
    <dgm:pt modelId="{2E142D1D-1968-4662-8B34-F26988153B21}" type="pres">
      <dgm:prSet presAssocID="{C799D3A4-B42C-4C1D-80A8-8463BB4A7484}" presName="text" presStyleLbl="fgAcc0" presStyleIdx="0" presStyleCnt="3">
        <dgm:presLayoutVars>
          <dgm:chPref val="3"/>
        </dgm:presLayoutVars>
      </dgm:prSet>
      <dgm:spPr/>
    </dgm:pt>
    <dgm:pt modelId="{6913E84C-C321-47B3-AC69-3D55338F5CA2}" type="pres">
      <dgm:prSet presAssocID="{C799D3A4-B42C-4C1D-80A8-8463BB4A7484}" presName="hierChild2" presStyleCnt="0"/>
      <dgm:spPr/>
    </dgm:pt>
    <dgm:pt modelId="{E5EE3FA2-9396-4C8C-B264-2B87FDDE0E0B}" type="pres">
      <dgm:prSet presAssocID="{4579BCE4-5BA9-4382-8933-FB1180274A61}" presName="hierRoot1" presStyleCnt="0"/>
      <dgm:spPr/>
    </dgm:pt>
    <dgm:pt modelId="{CF784175-371C-4B11-BF07-799F49AC1948}" type="pres">
      <dgm:prSet presAssocID="{4579BCE4-5BA9-4382-8933-FB1180274A61}" presName="composite" presStyleCnt="0"/>
      <dgm:spPr/>
    </dgm:pt>
    <dgm:pt modelId="{D3B4707D-5F30-4483-8E05-7E60344895CC}" type="pres">
      <dgm:prSet presAssocID="{4579BCE4-5BA9-4382-8933-FB1180274A61}" presName="background" presStyleLbl="node0" presStyleIdx="1" presStyleCnt="3"/>
      <dgm:spPr/>
    </dgm:pt>
    <dgm:pt modelId="{2C8C4601-6BCD-4D91-B3E2-A54F005E9C44}" type="pres">
      <dgm:prSet presAssocID="{4579BCE4-5BA9-4382-8933-FB1180274A61}" presName="text" presStyleLbl="fgAcc0" presStyleIdx="1" presStyleCnt="3">
        <dgm:presLayoutVars>
          <dgm:chPref val="3"/>
        </dgm:presLayoutVars>
      </dgm:prSet>
      <dgm:spPr/>
    </dgm:pt>
    <dgm:pt modelId="{8F0068A4-533E-4FCE-BF1D-4BD38047B007}" type="pres">
      <dgm:prSet presAssocID="{4579BCE4-5BA9-4382-8933-FB1180274A61}" presName="hierChild2" presStyleCnt="0"/>
      <dgm:spPr/>
    </dgm:pt>
    <dgm:pt modelId="{9A447333-3360-4650-B9F6-53A3835CF14C}" type="pres">
      <dgm:prSet presAssocID="{B3B1308B-284D-4686-825C-0B47CDDC31CB}" presName="hierRoot1" presStyleCnt="0"/>
      <dgm:spPr/>
    </dgm:pt>
    <dgm:pt modelId="{034EC51E-5B3B-4A5C-887B-93F9D42431D5}" type="pres">
      <dgm:prSet presAssocID="{B3B1308B-284D-4686-825C-0B47CDDC31CB}" presName="composite" presStyleCnt="0"/>
      <dgm:spPr/>
    </dgm:pt>
    <dgm:pt modelId="{577A7727-1986-4880-AC4D-2EE46548EDA7}" type="pres">
      <dgm:prSet presAssocID="{B3B1308B-284D-4686-825C-0B47CDDC31CB}" presName="background" presStyleLbl="node0" presStyleIdx="2" presStyleCnt="3"/>
      <dgm:spPr/>
    </dgm:pt>
    <dgm:pt modelId="{FD44A523-AFC5-42E2-A252-7AF5A76366B7}" type="pres">
      <dgm:prSet presAssocID="{B3B1308B-284D-4686-825C-0B47CDDC31CB}" presName="text" presStyleLbl="fgAcc0" presStyleIdx="2" presStyleCnt="3">
        <dgm:presLayoutVars>
          <dgm:chPref val="3"/>
        </dgm:presLayoutVars>
      </dgm:prSet>
      <dgm:spPr/>
    </dgm:pt>
    <dgm:pt modelId="{B4B1EDB1-F17D-4E5D-A3D2-695BF2429FEB}" type="pres">
      <dgm:prSet presAssocID="{B3B1308B-284D-4686-825C-0B47CDDC31CB}" presName="hierChild2" presStyleCnt="0"/>
      <dgm:spPr/>
    </dgm:pt>
  </dgm:ptLst>
  <dgm:cxnLst>
    <dgm:cxn modelId="{80272B1D-9656-467C-A84F-B04F3D5617B8}" type="presOf" srcId="{CA30E440-32ED-47C2-98E0-A6E21FA12D73}" destId="{53F2299B-4A75-47C4-8D85-3870404377B8}" srcOrd="0" destOrd="0" presId="urn:microsoft.com/office/officeart/2005/8/layout/hierarchy1"/>
    <dgm:cxn modelId="{4A3DD176-10BB-472C-9050-1D8058B713B9}" type="presOf" srcId="{4579BCE4-5BA9-4382-8933-FB1180274A61}" destId="{2C8C4601-6BCD-4D91-B3E2-A54F005E9C44}" srcOrd="0" destOrd="0" presId="urn:microsoft.com/office/officeart/2005/8/layout/hierarchy1"/>
    <dgm:cxn modelId="{C322037F-49E7-4EBD-8D73-7D06351B224E}" srcId="{CA30E440-32ED-47C2-98E0-A6E21FA12D73}" destId="{B3B1308B-284D-4686-825C-0B47CDDC31CB}" srcOrd="2" destOrd="0" parTransId="{54B11887-9600-4302-95F4-DA652583029B}" sibTransId="{A3AD5E81-6795-47B6-82DB-17BBE58A8A85}"/>
    <dgm:cxn modelId="{8A6F3299-A2F7-47CF-9071-C91C0E151DE3}" srcId="{CA30E440-32ED-47C2-98E0-A6E21FA12D73}" destId="{4579BCE4-5BA9-4382-8933-FB1180274A61}" srcOrd="1" destOrd="0" parTransId="{F6DBAB84-9457-4451-878D-0CF6E363E9E2}" sibTransId="{9B3958FA-99B5-42BB-B11C-A3A0EBBC6BA9}"/>
    <dgm:cxn modelId="{5EFF60BE-843E-4316-B9E9-7F47E8A1C693}" type="presOf" srcId="{C799D3A4-B42C-4C1D-80A8-8463BB4A7484}" destId="{2E142D1D-1968-4662-8B34-F26988153B21}" srcOrd="0" destOrd="0" presId="urn:microsoft.com/office/officeart/2005/8/layout/hierarchy1"/>
    <dgm:cxn modelId="{70787CC9-052D-4072-8C69-1B9244892217}" srcId="{CA30E440-32ED-47C2-98E0-A6E21FA12D73}" destId="{C799D3A4-B42C-4C1D-80A8-8463BB4A7484}" srcOrd="0" destOrd="0" parTransId="{97B02510-7DFA-4255-95B8-D67412CD294B}" sibTransId="{83F0F9FE-F18C-41D2-A3B0-CAFC38FD45B7}"/>
    <dgm:cxn modelId="{B6A203CB-9C07-4E46-8D03-147398141EBC}" type="presOf" srcId="{B3B1308B-284D-4686-825C-0B47CDDC31CB}" destId="{FD44A523-AFC5-42E2-A252-7AF5A76366B7}" srcOrd="0" destOrd="0" presId="urn:microsoft.com/office/officeart/2005/8/layout/hierarchy1"/>
    <dgm:cxn modelId="{3034711C-0E87-4677-9999-776CA7D53538}" type="presParOf" srcId="{53F2299B-4A75-47C4-8D85-3870404377B8}" destId="{25E94E9B-6428-48A8-A6B0-FFCD28504A4A}" srcOrd="0" destOrd="0" presId="urn:microsoft.com/office/officeart/2005/8/layout/hierarchy1"/>
    <dgm:cxn modelId="{3F72C117-1260-4EEB-AC43-953EFEAAAE11}" type="presParOf" srcId="{25E94E9B-6428-48A8-A6B0-FFCD28504A4A}" destId="{E5E28EF1-331F-4031-9470-ED0F90F32E1B}" srcOrd="0" destOrd="0" presId="urn:microsoft.com/office/officeart/2005/8/layout/hierarchy1"/>
    <dgm:cxn modelId="{9C82DC05-2220-4630-8264-BCF19E4E685C}" type="presParOf" srcId="{E5E28EF1-331F-4031-9470-ED0F90F32E1B}" destId="{2448AAEE-753D-4874-8D51-247B7A40E7AB}" srcOrd="0" destOrd="0" presId="urn:microsoft.com/office/officeart/2005/8/layout/hierarchy1"/>
    <dgm:cxn modelId="{75F556A2-F97D-4918-8B52-3CD012E02A29}" type="presParOf" srcId="{E5E28EF1-331F-4031-9470-ED0F90F32E1B}" destId="{2E142D1D-1968-4662-8B34-F26988153B21}" srcOrd="1" destOrd="0" presId="urn:microsoft.com/office/officeart/2005/8/layout/hierarchy1"/>
    <dgm:cxn modelId="{BDEE8F0A-69F3-4D49-9980-78CA91070C54}" type="presParOf" srcId="{25E94E9B-6428-48A8-A6B0-FFCD28504A4A}" destId="{6913E84C-C321-47B3-AC69-3D55338F5CA2}" srcOrd="1" destOrd="0" presId="urn:microsoft.com/office/officeart/2005/8/layout/hierarchy1"/>
    <dgm:cxn modelId="{0A2EDA72-A419-4D1E-9C99-4CFCAA0AA4D8}" type="presParOf" srcId="{53F2299B-4A75-47C4-8D85-3870404377B8}" destId="{E5EE3FA2-9396-4C8C-B264-2B87FDDE0E0B}" srcOrd="1" destOrd="0" presId="urn:microsoft.com/office/officeart/2005/8/layout/hierarchy1"/>
    <dgm:cxn modelId="{6B3C591C-FC4E-4BE6-884D-6464A7DDC433}" type="presParOf" srcId="{E5EE3FA2-9396-4C8C-B264-2B87FDDE0E0B}" destId="{CF784175-371C-4B11-BF07-799F49AC1948}" srcOrd="0" destOrd="0" presId="urn:microsoft.com/office/officeart/2005/8/layout/hierarchy1"/>
    <dgm:cxn modelId="{8AA4ABFE-C81A-4F46-A98F-C05965CB80EA}" type="presParOf" srcId="{CF784175-371C-4B11-BF07-799F49AC1948}" destId="{D3B4707D-5F30-4483-8E05-7E60344895CC}" srcOrd="0" destOrd="0" presId="urn:microsoft.com/office/officeart/2005/8/layout/hierarchy1"/>
    <dgm:cxn modelId="{A339BE6F-0909-4437-8D4A-E42D6DDEADD6}" type="presParOf" srcId="{CF784175-371C-4B11-BF07-799F49AC1948}" destId="{2C8C4601-6BCD-4D91-B3E2-A54F005E9C44}" srcOrd="1" destOrd="0" presId="urn:microsoft.com/office/officeart/2005/8/layout/hierarchy1"/>
    <dgm:cxn modelId="{5161F250-9818-47AC-B2DE-02F27E53BFD0}" type="presParOf" srcId="{E5EE3FA2-9396-4C8C-B264-2B87FDDE0E0B}" destId="{8F0068A4-533E-4FCE-BF1D-4BD38047B007}" srcOrd="1" destOrd="0" presId="urn:microsoft.com/office/officeart/2005/8/layout/hierarchy1"/>
    <dgm:cxn modelId="{468B68C8-14CC-4FB4-9D9A-9F675C71A0AD}" type="presParOf" srcId="{53F2299B-4A75-47C4-8D85-3870404377B8}" destId="{9A447333-3360-4650-B9F6-53A3835CF14C}" srcOrd="2" destOrd="0" presId="urn:microsoft.com/office/officeart/2005/8/layout/hierarchy1"/>
    <dgm:cxn modelId="{5569414E-F68A-4DA7-9C27-ABE44116DEA4}" type="presParOf" srcId="{9A447333-3360-4650-B9F6-53A3835CF14C}" destId="{034EC51E-5B3B-4A5C-887B-93F9D42431D5}" srcOrd="0" destOrd="0" presId="urn:microsoft.com/office/officeart/2005/8/layout/hierarchy1"/>
    <dgm:cxn modelId="{FBF3E64E-AFEC-4A11-B417-7777679CF3B7}" type="presParOf" srcId="{034EC51E-5B3B-4A5C-887B-93F9D42431D5}" destId="{577A7727-1986-4880-AC4D-2EE46548EDA7}" srcOrd="0" destOrd="0" presId="urn:microsoft.com/office/officeart/2005/8/layout/hierarchy1"/>
    <dgm:cxn modelId="{A6782009-1795-4446-B2F6-EA9FC660E517}" type="presParOf" srcId="{034EC51E-5B3B-4A5C-887B-93F9D42431D5}" destId="{FD44A523-AFC5-42E2-A252-7AF5A76366B7}" srcOrd="1" destOrd="0" presId="urn:microsoft.com/office/officeart/2005/8/layout/hierarchy1"/>
    <dgm:cxn modelId="{F025CDA4-BB70-4D3E-9A84-46234763983E}" type="presParOf" srcId="{9A447333-3360-4650-B9F6-53A3835CF14C}" destId="{B4B1EDB1-F17D-4E5D-A3D2-695BF2429F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E8888-2E8E-4A5E-B7A3-47A1986AC05E}">
      <dsp:nvSpPr>
        <dsp:cNvPr id="0" name=""/>
        <dsp:cNvSpPr/>
      </dsp:nvSpPr>
      <dsp:spPr>
        <a:xfrm>
          <a:off x="0" y="181635"/>
          <a:ext cx="5606327" cy="11188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Before you write any goals, you must understand the population you expect to serve.</a:t>
          </a:r>
        </a:p>
      </dsp:txBody>
      <dsp:txXfrm>
        <a:off x="54616" y="236251"/>
        <a:ext cx="5497095" cy="1009580"/>
      </dsp:txXfrm>
    </dsp:sp>
    <dsp:sp modelId="{FB7B69A9-6AB0-4ADF-A47B-EB9C10D088E5}">
      <dsp:nvSpPr>
        <dsp:cNvPr id="0" name=""/>
        <dsp:cNvSpPr/>
      </dsp:nvSpPr>
      <dsp:spPr>
        <a:xfrm>
          <a:off x="0" y="1358048"/>
          <a:ext cx="5606327" cy="11188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Once you understand the population then decide on the educational plan. What is the purpose of your school.</a:t>
          </a:r>
        </a:p>
      </dsp:txBody>
      <dsp:txXfrm>
        <a:off x="54616" y="1412664"/>
        <a:ext cx="5497095" cy="1009580"/>
      </dsp:txXfrm>
    </dsp:sp>
    <dsp:sp modelId="{9EB58C0D-E7F8-4E06-A4ED-714033680F8F}">
      <dsp:nvSpPr>
        <dsp:cNvPr id="0" name=""/>
        <dsp:cNvSpPr/>
      </dsp:nvSpPr>
      <dsp:spPr>
        <a:xfrm>
          <a:off x="0" y="2534460"/>
          <a:ext cx="5606327" cy="11188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Your goals should demonstrate your purpose by stating the academic, behavioral and/or extra curricular achievements.</a:t>
          </a:r>
        </a:p>
      </dsp:txBody>
      <dsp:txXfrm>
        <a:off x="54616" y="2589076"/>
        <a:ext cx="5497095" cy="1009580"/>
      </dsp:txXfrm>
    </dsp:sp>
    <dsp:sp modelId="{775A34CA-5708-49E2-9556-73BA6E043FD1}">
      <dsp:nvSpPr>
        <dsp:cNvPr id="0" name=""/>
        <dsp:cNvSpPr/>
      </dsp:nvSpPr>
      <dsp:spPr>
        <a:xfrm>
          <a:off x="0" y="3710873"/>
          <a:ext cx="5606327" cy="11188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Will the reader of your narrative on the SC Report Card be able to see the correlation between your student data and the purpose of your school?</a:t>
          </a:r>
        </a:p>
      </dsp:txBody>
      <dsp:txXfrm>
        <a:off x="54616" y="3765489"/>
        <a:ext cx="5497095" cy="100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8CC7-75CF-4933-873E-D676E18D9AFF}">
      <dsp:nvSpPr>
        <dsp:cNvPr id="0" name=""/>
        <dsp:cNvSpPr/>
      </dsp:nvSpPr>
      <dsp:spPr>
        <a:xfrm>
          <a:off x="706881" y="606918"/>
          <a:ext cx="756000" cy="756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4DA92B-8F4F-4924-ABEA-8F892A52A7B0}">
      <dsp:nvSpPr>
        <dsp:cNvPr id="0" name=""/>
        <dsp:cNvSpPr/>
      </dsp:nvSpPr>
      <dsp:spPr>
        <a:xfrm>
          <a:off x="4881" y="1457619"/>
          <a:ext cx="216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How are students performing at nearby schools?</a:t>
          </a:r>
        </a:p>
      </dsp:txBody>
      <dsp:txXfrm>
        <a:off x="4881" y="1457619"/>
        <a:ext cx="2160000" cy="782808"/>
      </dsp:txXfrm>
    </dsp:sp>
    <dsp:sp modelId="{A89AB850-00A6-47DA-8BE4-306D16C4D3B9}">
      <dsp:nvSpPr>
        <dsp:cNvPr id="0" name=""/>
        <dsp:cNvSpPr/>
      </dsp:nvSpPr>
      <dsp:spPr>
        <a:xfrm>
          <a:off x="4881" y="2284476"/>
          <a:ext cx="2160000" cy="524810"/>
        </a:xfrm>
        <a:prstGeom prst="rect">
          <a:avLst/>
        </a:prstGeom>
        <a:noFill/>
        <a:ln>
          <a:noFill/>
        </a:ln>
        <a:effectLst/>
      </dsp:spPr>
      <dsp:style>
        <a:lnRef idx="0">
          <a:scrgbClr r="0" g="0" b="0"/>
        </a:lnRef>
        <a:fillRef idx="0">
          <a:scrgbClr r="0" g="0" b="0"/>
        </a:fillRef>
        <a:effectRef idx="0">
          <a:scrgbClr r="0" g="0" b="0"/>
        </a:effectRef>
        <a:fontRef idx="minor"/>
      </dsp:style>
    </dsp:sp>
    <dsp:sp modelId="{7B31878C-C698-4D4A-99A7-26ACAF6D311A}">
      <dsp:nvSpPr>
        <dsp:cNvPr id="0" name=""/>
        <dsp:cNvSpPr/>
      </dsp:nvSpPr>
      <dsp:spPr>
        <a:xfrm>
          <a:off x="3244881" y="606918"/>
          <a:ext cx="756000" cy="756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88E386-1053-46E2-8165-4FB02E7B1F40}">
      <dsp:nvSpPr>
        <dsp:cNvPr id="0" name=""/>
        <dsp:cNvSpPr/>
      </dsp:nvSpPr>
      <dsp:spPr>
        <a:xfrm>
          <a:off x="2542881" y="1457619"/>
          <a:ext cx="216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How are students performing statewide?</a:t>
          </a:r>
        </a:p>
      </dsp:txBody>
      <dsp:txXfrm>
        <a:off x="2542881" y="1457619"/>
        <a:ext cx="2160000" cy="782808"/>
      </dsp:txXfrm>
    </dsp:sp>
    <dsp:sp modelId="{10174D95-160D-45DC-ABBC-3BAFBDFCDE44}">
      <dsp:nvSpPr>
        <dsp:cNvPr id="0" name=""/>
        <dsp:cNvSpPr/>
      </dsp:nvSpPr>
      <dsp:spPr>
        <a:xfrm>
          <a:off x="2542881" y="2284476"/>
          <a:ext cx="2160000" cy="524810"/>
        </a:xfrm>
        <a:prstGeom prst="rect">
          <a:avLst/>
        </a:prstGeom>
        <a:noFill/>
        <a:ln>
          <a:noFill/>
        </a:ln>
        <a:effectLst/>
      </dsp:spPr>
      <dsp:style>
        <a:lnRef idx="0">
          <a:scrgbClr r="0" g="0" b="0"/>
        </a:lnRef>
        <a:fillRef idx="0">
          <a:scrgbClr r="0" g="0" b="0"/>
        </a:fillRef>
        <a:effectRef idx="0">
          <a:scrgbClr r="0" g="0" b="0"/>
        </a:effectRef>
        <a:fontRef idx="minor"/>
      </dsp:style>
    </dsp:sp>
    <dsp:sp modelId="{40B5C0E2-3782-4B33-BE5B-4C48BA243C4A}">
      <dsp:nvSpPr>
        <dsp:cNvPr id="0" name=""/>
        <dsp:cNvSpPr/>
      </dsp:nvSpPr>
      <dsp:spPr>
        <a:xfrm>
          <a:off x="5782881" y="606918"/>
          <a:ext cx="756000" cy="756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C7606E-671D-43F3-B32C-CAE4CE4C305C}">
      <dsp:nvSpPr>
        <dsp:cNvPr id="0" name=""/>
        <dsp:cNvSpPr/>
      </dsp:nvSpPr>
      <dsp:spPr>
        <a:xfrm>
          <a:off x="5080881" y="1457619"/>
          <a:ext cx="216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How will your expected student population differ from nearby schools/statewide?</a:t>
          </a:r>
        </a:p>
      </dsp:txBody>
      <dsp:txXfrm>
        <a:off x="5080881" y="1457619"/>
        <a:ext cx="2160000" cy="782808"/>
      </dsp:txXfrm>
    </dsp:sp>
    <dsp:sp modelId="{E2523CE6-44AE-44E5-8A4E-F2C6257F2247}">
      <dsp:nvSpPr>
        <dsp:cNvPr id="0" name=""/>
        <dsp:cNvSpPr/>
      </dsp:nvSpPr>
      <dsp:spPr>
        <a:xfrm>
          <a:off x="5080881" y="2284476"/>
          <a:ext cx="2160000" cy="524810"/>
        </a:xfrm>
        <a:prstGeom prst="rect">
          <a:avLst/>
        </a:prstGeom>
        <a:noFill/>
        <a:ln>
          <a:noFill/>
        </a:ln>
        <a:effectLst/>
      </dsp:spPr>
      <dsp:style>
        <a:lnRef idx="0">
          <a:scrgbClr r="0" g="0" b="0"/>
        </a:lnRef>
        <a:fillRef idx="0">
          <a:scrgbClr r="0" g="0" b="0"/>
        </a:fillRef>
        <a:effectRef idx="0">
          <a:scrgbClr r="0" g="0" b="0"/>
        </a:effectRef>
        <a:fontRef idx="minor"/>
      </dsp:style>
    </dsp:sp>
    <dsp:sp modelId="{FB8CEE51-D620-486E-8971-E065BA927A6B}">
      <dsp:nvSpPr>
        <dsp:cNvPr id="0" name=""/>
        <dsp:cNvSpPr/>
      </dsp:nvSpPr>
      <dsp:spPr>
        <a:xfrm>
          <a:off x="8320881" y="606918"/>
          <a:ext cx="756000" cy="756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63E042-479E-4250-A519-DF205C026DFE}">
      <dsp:nvSpPr>
        <dsp:cNvPr id="0" name=""/>
        <dsp:cNvSpPr/>
      </dsp:nvSpPr>
      <dsp:spPr>
        <a:xfrm>
          <a:off x="7618881" y="1457619"/>
          <a:ext cx="2160000" cy="7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What are you trying to achieve EVENTUALLY?</a:t>
          </a:r>
        </a:p>
      </dsp:txBody>
      <dsp:txXfrm>
        <a:off x="7618881" y="1457619"/>
        <a:ext cx="2160000" cy="782808"/>
      </dsp:txXfrm>
    </dsp:sp>
    <dsp:sp modelId="{5C100D7F-E7BB-459B-AD61-1A97BDEF6056}">
      <dsp:nvSpPr>
        <dsp:cNvPr id="0" name=""/>
        <dsp:cNvSpPr/>
      </dsp:nvSpPr>
      <dsp:spPr>
        <a:xfrm>
          <a:off x="7618881" y="2284476"/>
          <a:ext cx="2160000" cy="524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Exceed state average?</a:t>
          </a:r>
        </a:p>
        <a:p>
          <a:pPr marL="0" lvl="0" indent="0" algn="ctr" defTabSz="488950">
            <a:lnSpc>
              <a:spcPct val="90000"/>
            </a:lnSpc>
            <a:spcBef>
              <a:spcPct val="0"/>
            </a:spcBef>
            <a:spcAft>
              <a:spcPct val="35000"/>
            </a:spcAft>
            <a:buNone/>
          </a:pPr>
          <a:r>
            <a:rPr lang="en-US" sz="1100" kern="1200"/>
            <a:t>Top 5, 10, 20% of schools in the state?</a:t>
          </a:r>
        </a:p>
      </dsp:txBody>
      <dsp:txXfrm>
        <a:off x="7618881" y="2284476"/>
        <a:ext cx="2160000" cy="524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65AA-7703-4844-ADD4-EEED691DB14B}">
      <dsp:nvSpPr>
        <dsp:cNvPr id="0" name=""/>
        <dsp:cNvSpPr/>
      </dsp:nvSpPr>
      <dsp:spPr>
        <a:xfrm>
          <a:off x="0" y="402"/>
          <a:ext cx="9783763" cy="94223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298B4-C857-47CB-948B-3D5F009F4C1C}">
      <dsp:nvSpPr>
        <dsp:cNvPr id="0" name=""/>
        <dsp:cNvSpPr/>
      </dsp:nvSpPr>
      <dsp:spPr>
        <a:xfrm>
          <a:off x="285025" y="212405"/>
          <a:ext cx="518228" cy="518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7D0C56-C6C1-4296-833F-3B18E890885C}">
      <dsp:nvSpPr>
        <dsp:cNvPr id="0" name=""/>
        <dsp:cNvSpPr/>
      </dsp:nvSpPr>
      <dsp:spPr>
        <a:xfrm>
          <a:off x="1088280" y="402"/>
          <a:ext cx="8695482" cy="9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20" tIns="99720" rIns="99720" bIns="99720" numCol="1" spcCol="1270" anchor="ctr" anchorCtr="0">
          <a:noAutofit/>
        </a:bodyPr>
        <a:lstStyle/>
        <a:p>
          <a:pPr marL="0" lvl="0" indent="0" algn="l" defTabSz="622300">
            <a:lnSpc>
              <a:spcPct val="90000"/>
            </a:lnSpc>
            <a:spcBef>
              <a:spcPct val="0"/>
            </a:spcBef>
            <a:spcAft>
              <a:spcPct val="35000"/>
            </a:spcAft>
            <a:buNone/>
          </a:pPr>
          <a:r>
            <a:rPr lang="en-US" sz="1400" kern="1200" dirty="0"/>
            <a:t>The first year’s goals should be benchmarks that will start the process of comparison for the next nine years.  </a:t>
          </a:r>
        </a:p>
      </dsp:txBody>
      <dsp:txXfrm>
        <a:off x="1088280" y="402"/>
        <a:ext cx="8695482" cy="942234"/>
      </dsp:txXfrm>
    </dsp:sp>
    <dsp:sp modelId="{B9278F26-8012-4217-B483-CAD746D2E4A6}">
      <dsp:nvSpPr>
        <dsp:cNvPr id="0" name=""/>
        <dsp:cNvSpPr/>
      </dsp:nvSpPr>
      <dsp:spPr>
        <a:xfrm>
          <a:off x="0" y="1178195"/>
          <a:ext cx="9783763" cy="94223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FFF7D-6667-4FD3-A6F7-05926B144225}">
      <dsp:nvSpPr>
        <dsp:cNvPr id="0" name=""/>
        <dsp:cNvSpPr/>
      </dsp:nvSpPr>
      <dsp:spPr>
        <a:xfrm>
          <a:off x="285025" y="1390198"/>
          <a:ext cx="518228" cy="5182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659658-92F7-41F2-B326-884142049847}">
      <dsp:nvSpPr>
        <dsp:cNvPr id="0" name=""/>
        <dsp:cNvSpPr/>
      </dsp:nvSpPr>
      <dsp:spPr>
        <a:xfrm>
          <a:off x="1088280" y="1178195"/>
          <a:ext cx="8695482" cy="9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20" tIns="99720" rIns="99720" bIns="99720" numCol="1" spcCol="1270" anchor="ctr" anchorCtr="0">
          <a:noAutofit/>
        </a:bodyPr>
        <a:lstStyle/>
        <a:p>
          <a:pPr marL="0" lvl="0" indent="0" algn="l" defTabSz="622300">
            <a:lnSpc>
              <a:spcPct val="90000"/>
            </a:lnSpc>
            <a:spcBef>
              <a:spcPct val="0"/>
            </a:spcBef>
            <a:spcAft>
              <a:spcPct val="35000"/>
            </a:spcAft>
            <a:buNone/>
          </a:pPr>
          <a:r>
            <a:rPr lang="en-US" sz="1400" kern="1200" dirty="0"/>
            <a:t>Starting from Year Two, the charter must have goals for each year.  The goals can be building or based on the purpose jump from Year to Year.</a:t>
          </a:r>
        </a:p>
      </dsp:txBody>
      <dsp:txXfrm>
        <a:off x="1088280" y="1178195"/>
        <a:ext cx="8695482" cy="942234"/>
      </dsp:txXfrm>
    </dsp:sp>
    <dsp:sp modelId="{07559494-E0DB-499D-B5ED-064B1D7B3388}">
      <dsp:nvSpPr>
        <dsp:cNvPr id="0" name=""/>
        <dsp:cNvSpPr/>
      </dsp:nvSpPr>
      <dsp:spPr>
        <a:xfrm>
          <a:off x="0" y="2355988"/>
          <a:ext cx="9783763" cy="942234"/>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715D5-048D-48C7-9366-E4A189254B82}">
      <dsp:nvSpPr>
        <dsp:cNvPr id="0" name=""/>
        <dsp:cNvSpPr/>
      </dsp:nvSpPr>
      <dsp:spPr>
        <a:xfrm>
          <a:off x="285025" y="2567991"/>
          <a:ext cx="518228" cy="5182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A583BE-F7F7-4FF7-82A0-E06812BD71DB}">
      <dsp:nvSpPr>
        <dsp:cNvPr id="0" name=""/>
        <dsp:cNvSpPr/>
      </dsp:nvSpPr>
      <dsp:spPr>
        <a:xfrm>
          <a:off x="1088280" y="2355988"/>
          <a:ext cx="4402693" cy="9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20" tIns="99720" rIns="99720" bIns="99720" numCol="1" spcCol="1270" anchor="ctr" anchorCtr="0">
          <a:noAutofit/>
        </a:bodyPr>
        <a:lstStyle/>
        <a:p>
          <a:pPr marL="0" lvl="0" indent="0" algn="l" defTabSz="622300">
            <a:lnSpc>
              <a:spcPct val="90000"/>
            </a:lnSpc>
            <a:spcBef>
              <a:spcPct val="0"/>
            </a:spcBef>
            <a:spcAft>
              <a:spcPct val="35000"/>
            </a:spcAft>
            <a:buNone/>
          </a:pPr>
          <a:r>
            <a:rPr lang="en-US" sz="1400" kern="1200"/>
            <a:t>The charter must contain academic achievement either through testing percentages or through growth based on individual students over multiple years.</a:t>
          </a:r>
        </a:p>
      </dsp:txBody>
      <dsp:txXfrm>
        <a:off x="1088280" y="2355988"/>
        <a:ext cx="4402693" cy="942234"/>
      </dsp:txXfrm>
    </dsp:sp>
    <dsp:sp modelId="{933D1201-6F5D-4B73-A52C-CB01BBC02671}">
      <dsp:nvSpPr>
        <dsp:cNvPr id="0" name=""/>
        <dsp:cNvSpPr/>
      </dsp:nvSpPr>
      <dsp:spPr>
        <a:xfrm>
          <a:off x="5490974" y="2355988"/>
          <a:ext cx="4292788" cy="94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20" tIns="99720" rIns="99720" bIns="99720" numCol="1" spcCol="1270" anchor="ctr" anchorCtr="0">
          <a:noAutofit/>
        </a:bodyPr>
        <a:lstStyle/>
        <a:p>
          <a:pPr marL="0" lvl="0" indent="0" algn="l" defTabSz="488950">
            <a:lnSpc>
              <a:spcPct val="90000"/>
            </a:lnSpc>
            <a:spcBef>
              <a:spcPct val="0"/>
            </a:spcBef>
            <a:spcAft>
              <a:spcPct val="35000"/>
            </a:spcAft>
            <a:buNone/>
          </a:pPr>
          <a:r>
            <a:rPr lang="en-US" sz="1100" kern="1200" dirty="0"/>
            <a:t>*Growth is much easier to measure in elementary school than in high school.	</a:t>
          </a:r>
        </a:p>
        <a:p>
          <a:pPr marL="0" lvl="0" indent="0" algn="l" defTabSz="488950">
            <a:lnSpc>
              <a:spcPct val="90000"/>
            </a:lnSpc>
            <a:spcBef>
              <a:spcPct val="0"/>
            </a:spcBef>
            <a:spcAft>
              <a:spcPct val="35000"/>
            </a:spcAft>
            <a:buNone/>
          </a:pPr>
          <a:endParaRPr lang="en-US" sz="1100" kern="1200" dirty="0"/>
        </a:p>
      </dsp:txBody>
      <dsp:txXfrm>
        <a:off x="5490974" y="2355988"/>
        <a:ext cx="4292788" cy="942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402E5-E8FA-403B-9E16-03C2D12A396E}">
      <dsp:nvSpPr>
        <dsp:cNvPr id="0" name=""/>
        <dsp:cNvSpPr/>
      </dsp:nvSpPr>
      <dsp:spPr>
        <a:xfrm>
          <a:off x="0" y="417"/>
          <a:ext cx="9783763" cy="9758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992159-ECEC-4A61-9AD2-E144EF7EB7A1}">
      <dsp:nvSpPr>
        <dsp:cNvPr id="0" name=""/>
        <dsp:cNvSpPr/>
      </dsp:nvSpPr>
      <dsp:spPr>
        <a:xfrm>
          <a:off x="295185" y="219976"/>
          <a:ext cx="536701" cy="536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2EE1AB-8B93-4FE5-839C-4A9A17FE78A5}">
      <dsp:nvSpPr>
        <dsp:cNvPr id="0" name=""/>
        <dsp:cNvSpPr/>
      </dsp:nvSpPr>
      <dsp:spPr>
        <a:xfrm>
          <a:off x="1127072" y="417"/>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00100">
            <a:lnSpc>
              <a:spcPct val="90000"/>
            </a:lnSpc>
            <a:spcBef>
              <a:spcPct val="0"/>
            </a:spcBef>
            <a:spcAft>
              <a:spcPct val="35000"/>
            </a:spcAft>
            <a:buNone/>
          </a:pPr>
          <a:r>
            <a:rPr lang="en-US" sz="1800" kern="1200" dirty="0"/>
            <a:t>If you are applying to Limestone, please write your goals as inclusive and not dependent upon the objectives to determine achievement of the goal.</a:t>
          </a:r>
        </a:p>
      </dsp:txBody>
      <dsp:txXfrm>
        <a:off x="1127072" y="417"/>
        <a:ext cx="8656690" cy="975820"/>
      </dsp:txXfrm>
    </dsp:sp>
    <dsp:sp modelId="{E35C1D72-EE17-4732-A1F3-770E48619DB2}">
      <dsp:nvSpPr>
        <dsp:cNvPr id="0" name=""/>
        <dsp:cNvSpPr/>
      </dsp:nvSpPr>
      <dsp:spPr>
        <a:xfrm>
          <a:off x="0" y="1220192"/>
          <a:ext cx="9783763" cy="9758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491DE-0ECD-498E-8C04-C6D2F690C9D5}">
      <dsp:nvSpPr>
        <dsp:cNvPr id="0" name=""/>
        <dsp:cNvSpPr/>
      </dsp:nvSpPr>
      <dsp:spPr>
        <a:xfrm>
          <a:off x="295185" y="1439751"/>
          <a:ext cx="536701" cy="536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6AB2FD-6DFD-4958-952F-D00CC4BF11F5}">
      <dsp:nvSpPr>
        <dsp:cNvPr id="0" name=""/>
        <dsp:cNvSpPr/>
      </dsp:nvSpPr>
      <dsp:spPr>
        <a:xfrm>
          <a:off x="1127072" y="1220192"/>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00100">
            <a:lnSpc>
              <a:spcPct val="90000"/>
            </a:lnSpc>
            <a:spcBef>
              <a:spcPct val="0"/>
            </a:spcBef>
            <a:spcAft>
              <a:spcPct val="35000"/>
            </a:spcAft>
            <a:buNone/>
          </a:pPr>
          <a:r>
            <a:rPr lang="en-US" sz="1800" kern="1200" dirty="0"/>
            <a:t>When annually reviewing your charter goals, the sponsor must decide if each goal has been achieved based on the actual goal.  It becomes less clear when a school writes the goals as an overarching idea and measures it by achieving objectives. </a:t>
          </a:r>
        </a:p>
      </dsp:txBody>
      <dsp:txXfrm>
        <a:off x="1127072" y="1220192"/>
        <a:ext cx="8656690" cy="975820"/>
      </dsp:txXfrm>
    </dsp:sp>
    <dsp:sp modelId="{E5AFC8ED-C38D-4C89-B9B2-F5D56F45DFB3}">
      <dsp:nvSpPr>
        <dsp:cNvPr id="0" name=""/>
        <dsp:cNvSpPr/>
      </dsp:nvSpPr>
      <dsp:spPr>
        <a:xfrm>
          <a:off x="0" y="2439967"/>
          <a:ext cx="9783763" cy="9758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2514C-2BDD-40FF-99A1-30326A57925F}">
      <dsp:nvSpPr>
        <dsp:cNvPr id="0" name=""/>
        <dsp:cNvSpPr/>
      </dsp:nvSpPr>
      <dsp:spPr>
        <a:xfrm>
          <a:off x="295185" y="2659527"/>
          <a:ext cx="536701" cy="536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4702AF-872C-4947-89B0-CF12A35730EC}">
      <dsp:nvSpPr>
        <dsp:cNvPr id="0" name=""/>
        <dsp:cNvSpPr/>
      </dsp:nvSpPr>
      <dsp:spPr>
        <a:xfrm>
          <a:off x="1127072" y="2439967"/>
          <a:ext cx="8656690" cy="97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4" tIns="103274" rIns="103274" bIns="103274" numCol="1" spcCol="1270" anchor="ctr" anchorCtr="0">
          <a:noAutofit/>
        </a:bodyPr>
        <a:lstStyle/>
        <a:p>
          <a:pPr marL="0" lvl="0" indent="0" algn="l" defTabSz="800100">
            <a:lnSpc>
              <a:spcPct val="90000"/>
            </a:lnSpc>
            <a:spcBef>
              <a:spcPct val="0"/>
            </a:spcBef>
            <a:spcAft>
              <a:spcPct val="35000"/>
            </a:spcAft>
            <a:buNone/>
          </a:pPr>
          <a:r>
            <a:rPr lang="en-US" sz="1800" kern="1200"/>
            <a:t>If a goal has four objectives and the  school achieved three out of four objectives, did the school achieve the goal?  </a:t>
          </a:r>
        </a:p>
      </dsp:txBody>
      <dsp:txXfrm>
        <a:off x="1127072" y="2439967"/>
        <a:ext cx="8656690" cy="975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BC72-E99C-419D-A5D9-A85234B1C0D7}">
      <dsp:nvSpPr>
        <dsp:cNvPr id="0" name=""/>
        <dsp:cNvSpPr/>
      </dsp:nvSpPr>
      <dsp:spPr>
        <a:xfrm>
          <a:off x="0" y="394980"/>
          <a:ext cx="4330701"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4E428-A007-43FB-86BD-322559ADA979}">
      <dsp:nvSpPr>
        <dsp:cNvPr id="0" name=""/>
        <dsp:cNvSpPr/>
      </dsp:nvSpPr>
      <dsp:spPr>
        <a:xfrm>
          <a:off x="195988" y="85671"/>
          <a:ext cx="3031490"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accent3">
                  <a:lumMod val="60000"/>
                  <a:lumOff val="40000"/>
                </a:schemeClr>
              </a:solidFill>
            </a:rPr>
            <a:t>Specific</a:t>
          </a:r>
        </a:p>
      </dsp:txBody>
      <dsp:txXfrm>
        <a:off x="227691" y="117374"/>
        <a:ext cx="2968084" cy="586034"/>
      </dsp:txXfrm>
    </dsp:sp>
    <dsp:sp modelId="{C834EECC-C3D0-4DC0-B00C-BDA95C61809D}">
      <dsp:nvSpPr>
        <dsp:cNvPr id="0" name=""/>
        <dsp:cNvSpPr/>
      </dsp:nvSpPr>
      <dsp:spPr>
        <a:xfrm>
          <a:off x="0" y="1392900"/>
          <a:ext cx="4330701"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138C2-68D7-4402-AE42-3CF331F60DD5}">
      <dsp:nvSpPr>
        <dsp:cNvPr id="0" name=""/>
        <dsp:cNvSpPr/>
      </dsp:nvSpPr>
      <dsp:spPr>
        <a:xfrm>
          <a:off x="216535" y="1068180"/>
          <a:ext cx="3031490"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4">
                  <a:lumMod val="75000"/>
                </a:schemeClr>
              </a:solidFill>
            </a:rPr>
            <a:t>Measureable</a:t>
          </a:r>
          <a:endParaRPr lang="en-US" sz="2200" kern="1200" dirty="0">
            <a:solidFill>
              <a:schemeClr val="accent4">
                <a:lumMod val="75000"/>
              </a:schemeClr>
            </a:solidFill>
          </a:endParaRPr>
        </a:p>
      </dsp:txBody>
      <dsp:txXfrm>
        <a:off x="248238" y="1099883"/>
        <a:ext cx="2968084" cy="586034"/>
      </dsp:txXfrm>
    </dsp:sp>
    <dsp:sp modelId="{56965BCD-7B59-4C03-A437-068CD98FF31F}">
      <dsp:nvSpPr>
        <dsp:cNvPr id="0" name=""/>
        <dsp:cNvSpPr/>
      </dsp:nvSpPr>
      <dsp:spPr>
        <a:xfrm>
          <a:off x="0" y="2390820"/>
          <a:ext cx="4330701"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08816-2521-4CCF-8C78-0CEC52542637}">
      <dsp:nvSpPr>
        <dsp:cNvPr id="0" name=""/>
        <dsp:cNvSpPr/>
      </dsp:nvSpPr>
      <dsp:spPr>
        <a:xfrm>
          <a:off x="216535" y="2066100"/>
          <a:ext cx="3031490"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977900">
            <a:lnSpc>
              <a:spcPct val="90000"/>
            </a:lnSpc>
            <a:spcBef>
              <a:spcPct val="0"/>
            </a:spcBef>
            <a:spcAft>
              <a:spcPct val="35000"/>
            </a:spcAft>
            <a:buNone/>
          </a:pPr>
          <a:r>
            <a:rPr lang="en-US" sz="2200" kern="1200" dirty="0" err="1">
              <a:solidFill>
                <a:schemeClr val="accent6">
                  <a:lumMod val="40000"/>
                  <a:lumOff val="60000"/>
                </a:schemeClr>
              </a:solidFill>
            </a:rPr>
            <a:t>Achieveable</a:t>
          </a:r>
          <a:endParaRPr lang="en-US" sz="2200" kern="1200" dirty="0">
            <a:solidFill>
              <a:schemeClr val="accent6">
                <a:lumMod val="40000"/>
                <a:lumOff val="60000"/>
              </a:schemeClr>
            </a:solidFill>
          </a:endParaRPr>
        </a:p>
      </dsp:txBody>
      <dsp:txXfrm>
        <a:off x="248238" y="2097803"/>
        <a:ext cx="2968084" cy="586034"/>
      </dsp:txXfrm>
    </dsp:sp>
    <dsp:sp modelId="{C81540BC-A54F-4D63-87E0-E926231A74BC}">
      <dsp:nvSpPr>
        <dsp:cNvPr id="0" name=""/>
        <dsp:cNvSpPr/>
      </dsp:nvSpPr>
      <dsp:spPr>
        <a:xfrm>
          <a:off x="0" y="3388740"/>
          <a:ext cx="4330701"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554EF-FECD-48A0-A8CC-986810F8C1A9}">
      <dsp:nvSpPr>
        <dsp:cNvPr id="0" name=""/>
        <dsp:cNvSpPr/>
      </dsp:nvSpPr>
      <dsp:spPr>
        <a:xfrm>
          <a:off x="216535" y="3064020"/>
          <a:ext cx="3031490"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lumMod val="40000"/>
                  <a:lumOff val="60000"/>
                </a:schemeClr>
              </a:solidFill>
            </a:rPr>
            <a:t>Realistic</a:t>
          </a:r>
        </a:p>
      </dsp:txBody>
      <dsp:txXfrm>
        <a:off x="248238" y="3095723"/>
        <a:ext cx="2968084" cy="586034"/>
      </dsp:txXfrm>
    </dsp:sp>
    <dsp:sp modelId="{0BC27351-4911-4E27-84C8-5849DEDBE8B8}">
      <dsp:nvSpPr>
        <dsp:cNvPr id="0" name=""/>
        <dsp:cNvSpPr/>
      </dsp:nvSpPr>
      <dsp:spPr>
        <a:xfrm>
          <a:off x="0" y="4386660"/>
          <a:ext cx="4330701"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BC5DF-46DE-4D7F-93B0-0781EDF63242}">
      <dsp:nvSpPr>
        <dsp:cNvPr id="0" name=""/>
        <dsp:cNvSpPr/>
      </dsp:nvSpPr>
      <dsp:spPr>
        <a:xfrm>
          <a:off x="216535" y="4061940"/>
          <a:ext cx="3031490"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977900">
            <a:lnSpc>
              <a:spcPct val="90000"/>
            </a:lnSpc>
            <a:spcBef>
              <a:spcPct val="0"/>
            </a:spcBef>
            <a:spcAft>
              <a:spcPct val="35000"/>
            </a:spcAft>
            <a:buNone/>
          </a:pPr>
          <a:r>
            <a:rPr lang="en-US" sz="2200" kern="1200"/>
            <a:t>Timely</a:t>
          </a:r>
        </a:p>
      </dsp:txBody>
      <dsp:txXfrm>
        <a:off x="248238" y="4093643"/>
        <a:ext cx="296808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3B747-4FCD-4860-9007-C8C2519F081B}">
      <dsp:nvSpPr>
        <dsp:cNvPr id="0" name=""/>
        <dsp:cNvSpPr/>
      </dsp:nvSpPr>
      <dsp:spPr>
        <a:xfrm>
          <a:off x="812348" y="828943"/>
          <a:ext cx="872648" cy="8726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15B8D8-0C0D-465D-9DC3-BC8BCBFB24DB}">
      <dsp:nvSpPr>
        <dsp:cNvPr id="0" name=""/>
        <dsp:cNvSpPr/>
      </dsp:nvSpPr>
      <dsp:spPr>
        <a:xfrm>
          <a:off x="2032" y="1790672"/>
          <a:ext cx="2493281" cy="59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Formative Assessments</a:t>
          </a:r>
        </a:p>
      </dsp:txBody>
      <dsp:txXfrm>
        <a:off x="2032" y="1790672"/>
        <a:ext cx="2493281" cy="596050"/>
      </dsp:txXfrm>
    </dsp:sp>
    <dsp:sp modelId="{C8FCCDFE-F878-43A6-9206-BDA6BFC3FB24}">
      <dsp:nvSpPr>
        <dsp:cNvPr id="0" name=""/>
        <dsp:cNvSpPr/>
      </dsp:nvSpPr>
      <dsp:spPr>
        <a:xfrm>
          <a:off x="2032" y="2428154"/>
          <a:ext cx="2493281" cy="472419"/>
        </a:xfrm>
        <a:prstGeom prst="rect">
          <a:avLst/>
        </a:prstGeom>
        <a:noFill/>
        <a:ln>
          <a:noFill/>
        </a:ln>
        <a:effectLst/>
      </dsp:spPr>
      <dsp:style>
        <a:lnRef idx="0">
          <a:scrgbClr r="0" g="0" b="0"/>
        </a:lnRef>
        <a:fillRef idx="0">
          <a:scrgbClr r="0" g="0" b="0"/>
        </a:fillRef>
        <a:effectRef idx="0">
          <a:scrgbClr r="0" g="0" b="0"/>
        </a:effectRef>
        <a:fontRef idx="minor"/>
      </dsp:style>
    </dsp:sp>
    <dsp:sp modelId="{A9670BC2-D742-4ABB-A2E6-634113DA370B}">
      <dsp:nvSpPr>
        <dsp:cNvPr id="0" name=""/>
        <dsp:cNvSpPr/>
      </dsp:nvSpPr>
      <dsp:spPr>
        <a:xfrm>
          <a:off x="3741954" y="828943"/>
          <a:ext cx="872648" cy="8726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72B05E-E833-47D1-91BA-926A9940BF42}">
      <dsp:nvSpPr>
        <dsp:cNvPr id="0" name=""/>
        <dsp:cNvSpPr/>
      </dsp:nvSpPr>
      <dsp:spPr>
        <a:xfrm>
          <a:off x="2931637" y="1790672"/>
          <a:ext cx="2493281" cy="59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Don’t tie yourself to a specific Brand Name!!!!!!!,  unless it is specific to your mission goal.</a:t>
          </a:r>
        </a:p>
      </dsp:txBody>
      <dsp:txXfrm>
        <a:off x="2931637" y="1790672"/>
        <a:ext cx="2493281" cy="596050"/>
      </dsp:txXfrm>
    </dsp:sp>
    <dsp:sp modelId="{F4157A37-AAEC-43BF-A01E-F2EB4744BB98}">
      <dsp:nvSpPr>
        <dsp:cNvPr id="0" name=""/>
        <dsp:cNvSpPr/>
      </dsp:nvSpPr>
      <dsp:spPr>
        <a:xfrm>
          <a:off x="2931637" y="2428154"/>
          <a:ext cx="2493281" cy="472419"/>
        </a:xfrm>
        <a:prstGeom prst="rect">
          <a:avLst/>
        </a:prstGeom>
        <a:noFill/>
        <a:ln>
          <a:noFill/>
        </a:ln>
        <a:effectLst/>
      </dsp:spPr>
      <dsp:style>
        <a:lnRef idx="0">
          <a:scrgbClr r="0" g="0" b="0"/>
        </a:lnRef>
        <a:fillRef idx="0">
          <a:scrgbClr r="0" g="0" b="0"/>
        </a:fillRef>
        <a:effectRef idx="0">
          <a:scrgbClr r="0" g="0" b="0"/>
        </a:effectRef>
        <a:fontRef idx="minor"/>
      </dsp:style>
    </dsp:sp>
    <dsp:sp modelId="{53E4F8B4-60C5-4621-A8B4-31A909BB2EF8}">
      <dsp:nvSpPr>
        <dsp:cNvPr id="0" name=""/>
        <dsp:cNvSpPr/>
      </dsp:nvSpPr>
      <dsp:spPr>
        <a:xfrm>
          <a:off x="6671559" y="828943"/>
          <a:ext cx="872648" cy="8726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714C9F-5EAE-41A6-BCB6-DD3BD38A8A22}">
      <dsp:nvSpPr>
        <dsp:cNvPr id="0" name=""/>
        <dsp:cNvSpPr/>
      </dsp:nvSpPr>
      <dsp:spPr>
        <a:xfrm>
          <a:off x="5861243" y="1790672"/>
          <a:ext cx="2493281" cy="59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Explain what the tool measures, for example MAP vs. IREADY.  </a:t>
          </a:r>
        </a:p>
      </dsp:txBody>
      <dsp:txXfrm>
        <a:off x="5861243" y="1790672"/>
        <a:ext cx="2493281" cy="596050"/>
      </dsp:txXfrm>
    </dsp:sp>
    <dsp:sp modelId="{DC248BDC-0C1A-4A41-9349-2E52E11C4335}">
      <dsp:nvSpPr>
        <dsp:cNvPr id="0" name=""/>
        <dsp:cNvSpPr/>
      </dsp:nvSpPr>
      <dsp:spPr>
        <a:xfrm>
          <a:off x="5861243" y="2428154"/>
          <a:ext cx="2493281" cy="472419"/>
        </a:xfrm>
        <a:prstGeom prst="rect">
          <a:avLst/>
        </a:prstGeom>
        <a:noFill/>
        <a:ln>
          <a:noFill/>
        </a:ln>
        <a:effectLst/>
      </dsp:spPr>
      <dsp:style>
        <a:lnRef idx="0">
          <a:scrgbClr r="0" g="0" b="0"/>
        </a:lnRef>
        <a:fillRef idx="0">
          <a:scrgbClr r="0" g="0" b="0"/>
        </a:fillRef>
        <a:effectRef idx="0">
          <a:scrgbClr r="0" g="0" b="0"/>
        </a:effectRef>
        <a:fontRef idx="minor"/>
      </dsp:style>
    </dsp:sp>
    <dsp:sp modelId="{3BAE695D-4C19-4CA0-81D2-CECDD2316EA1}">
      <dsp:nvSpPr>
        <dsp:cNvPr id="0" name=""/>
        <dsp:cNvSpPr/>
      </dsp:nvSpPr>
      <dsp:spPr>
        <a:xfrm>
          <a:off x="9601164" y="828943"/>
          <a:ext cx="872648" cy="8726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5040DE-A767-4F43-A31F-D82FA443A3FC}">
      <dsp:nvSpPr>
        <dsp:cNvPr id="0" name=""/>
        <dsp:cNvSpPr/>
      </dsp:nvSpPr>
      <dsp:spPr>
        <a:xfrm>
          <a:off x="8790848" y="1790672"/>
          <a:ext cx="2493281" cy="596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Check the SCDE website for approved formative assessments</a:t>
          </a:r>
        </a:p>
      </dsp:txBody>
      <dsp:txXfrm>
        <a:off x="8790848" y="1790672"/>
        <a:ext cx="2493281" cy="596050"/>
      </dsp:txXfrm>
    </dsp:sp>
    <dsp:sp modelId="{502B8F89-3196-485D-81D4-295FFB676E3C}">
      <dsp:nvSpPr>
        <dsp:cNvPr id="0" name=""/>
        <dsp:cNvSpPr/>
      </dsp:nvSpPr>
      <dsp:spPr>
        <a:xfrm>
          <a:off x="8790848" y="2428154"/>
          <a:ext cx="2493281" cy="472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hlinkClick xmlns:r="http://schemas.openxmlformats.org/officeDocument/2006/relationships" r:id="rId9"/>
            </a:rPr>
            <a:t>https://ed.sc.gov/tests/middle/adoption-list-of-state-approved-formative-interim-assessments/</a:t>
          </a:r>
          <a:endParaRPr lang="en-US" sz="1100" kern="1200"/>
        </a:p>
      </dsp:txBody>
      <dsp:txXfrm>
        <a:off x="8790848" y="2428154"/>
        <a:ext cx="2493281" cy="472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B23E2-95E1-403C-BBC3-D5439DBCCBD0}">
      <dsp:nvSpPr>
        <dsp:cNvPr id="0" name=""/>
        <dsp:cNvSpPr/>
      </dsp:nvSpPr>
      <dsp:spPr>
        <a:xfrm>
          <a:off x="0" y="104460"/>
          <a:ext cx="5606327" cy="2368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If you choose a specific educational model it most likely will have professional development program to accompany it.  Are you purchasing that section if it is extra?  Describe it, or if you aren’t how will the faculty learn the program?</a:t>
          </a:r>
        </a:p>
      </dsp:txBody>
      <dsp:txXfrm>
        <a:off x="115600" y="220060"/>
        <a:ext cx="5375127" cy="2136880"/>
      </dsp:txXfrm>
    </dsp:sp>
    <dsp:sp modelId="{57CB926D-1624-4B7A-8162-FEFD147F83CA}">
      <dsp:nvSpPr>
        <dsp:cNvPr id="0" name=""/>
        <dsp:cNvSpPr/>
      </dsp:nvSpPr>
      <dsp:spPr>
        <a:xfrm>
          <a:off x="0" y="2538780"/>
          <a:ext cx="5606327" cy="2368080"/>
        </a:xfrm>
        <a:prstGeom prst="round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Describe your plan for professional development if you are not using a specific in the box educational program.</a:t>
          </a:r>
        </a:p>
      </dsp:txBody>
      <dsp:txXfrm>
        <a:off x="115600" y="2654380"/>
        <a:ext cx="5375127" cy="2136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8AAEE-753D-4874-8D51-247B7A40E7AB}">
      <dsp:nvSpPr>
        <dsp:cNvPr id="0" name=""/>
        <dsp:cNvSpPr/>
      </dsp:nvSpPr>
      <dsp:spPr>
        <a:xfrm>
          <a:off x="0" y="689215"/>
          <a:ext cx="2751683" cy="17473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42D1D-1968-4662-8B34-F26988153B21}">
      <dsp:nvSpPr>
        <dsp:cNvPr id="0" name=""/>
        <dsp:cNvSpPr/>
      </dsp:nvSpPr>
      <dsp:spPr>
        <a:xfrm>
          <a:off x="305742" y="979670"/>
          <a:ext cx="2751683" cy="17473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budget should clearly show any cost associated with buying curriculum and professional development.</a:t>
          </a:r>
        </a:p>
      </dsp:txBody>
      <dsp:txXfrm>
        <a:off x="356919" y="1030847"/>
        <a:ext cx="2649329" cy="1644964"/>
      </dsp:txXfrm>
    </dsp:sp>
    <dsp:sp modelId="{D3B4707D-5F30-4483-8E05-7E60344895CC}">
      <dsp:nvSpPr>
        <dsp:cNvPr id="0" name=""/>
        <dsp:cNvSpPr/>
      </dsp:nvSpPr>
      <dsp:spPr>
        <a:xfrm>
          <a:off x="3363168" y="689215"/>
          <a:ext cx="2751683" cy="17473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C4601-6BCD-4D91-B3E2-A54F005E9C44}">
      <dsp:nvSpPr>
        <dsp:cNvPr id="0" name=""/>
        <dsp:cNvSpPr/>
      </dsp:nvSpPr>
      <dsp:spPr>
        <a:xfrm>
          <a:off x="3668911" y="979670"/>
          <a:ext cx="2751683" cy="17473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These cost should be discussed under professional development and under the budget section.  </a:t>
          </a:r>
        </a:p>
      </dsp:txBody>
      <dsp:txXfrm>
        <a:off x="3720088" y="1030847"/>
        <a:ext cx="2649329" cy="1644964"/>
      </dsp:txXfrm>
    </dsp:sp>
    <dsp:sp modelId="{577A7727-1986-4880-AC4D-2EE46548EDA7}">
      <dsp:nvSpPr>
        <dsp:cNvPr id="0" name=""/>
        <dsp:cNvSpPr/>
      </dsp:nvSpPr>
      <dsp:spPr>
        <a:xfrm>
          <a:off x="6726337" y="689215"/>
          <a:ext cx="2751683" cy="17473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4A523-AFC5-42E2-A252-7AF5A76366B7}">
      <dsp:nvSpPr>
        <dsp:cNvPr id="0" name=""/>
        <dsp:cNvSpPr/>
      </dsp:nvSpPr>
      <dsp:spPr>
        <a:xfrm>
          <a:off x="7032079" y="979670"/>
          <a:ext cx="2751683" cy="174731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If you are not paying for a curriculum and will handle the professional development on your own, describe the credentials required to give that service and any related cost .</a:t>
          </a:r>
        </a:p>
      </dsp:txBody>
      <dsp:txXfrm>
        <a:off x="7083256" y="1030847"/>
        <a:ext cx="2649329" cy="16449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BA0E42-ADEC-49E2-9DE0-66FBF7380FC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174234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A0E42-ADEC-49E2-9DE0-66FBF7380FC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223449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2BA0E42-ADEC-49E2-9DE0-66FBF7380FCC}" type="datetimeFigureOut">
              <a:rPr lang="en-US" smtClean="0"/>
              <a:t>9/20/2021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47075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A0E42-ADEC-49E2-9DE0-66FBF7380FCC}"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161260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2BA0E42-ADEC-49E2-9DE0-66FBF7380FCC}" type="datetimeFigureOut">
              <a:rPr lang="en-US" smtClean="0"/>
              <a:t>9/20/2021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3C7D660-5415-4764-B992-1D3BEC79DD8C}" type="slidenum">
              <a:rPr lang="en-US" smtClean="0"/>
              <a:t>‹#›</a:t>
            </a:fld>
            <a:endParaRPr lang="en-US"/>
          </a:p>
        </p:txBody>
      </p:sp>
    </p:spTree>
    <p:extLst>
      <p:ext uri="{BB962C8B-B14F-4D97-AF65-F5344CB8AC3E}">
        <p14:creationId xmlns:p14="http://schemas.microsoft.com/office/powerpoint/2010/main" val="40172467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BA0E42-ADEC-49E2-9DE0-66FBF7380FC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57668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BA0E42-ADEC-49E2-9DE0-66FBF7380FCC}"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206803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BA0E42-ADEC-49E2-9DE0-66FBF7380FCC}"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42648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A0E42-ADEC-49E2-9DE0-66FBF7380FCC}"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175526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BA0E42-ADEC-49E2-9DE0-66FBF7380FC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186327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BA0E42-ADEC-49E2-9DE0-66FBF7380FCC}"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7D660-5415-4764-B992-1D3BEC79DD8C}" type="slidenum">
              <a:rPr lang="en-US" smtClean="0"/>
              <a:t>‹#›</a:t>
            </a:fld>
            <a:endParaRPr lang="en-US"/>
          </a:p>
        </p:txBody>
      </p:sp>
    </p:spTree>
    <p:extLst>
      <p:ext uri="{BB962C8B-B14F-4D97-AF65-F5344CB8AC3E}">
        <p14:creationId xmlns:p14="http://schemas.microsoft.com/office/powerpoint/2010/main" val="935209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2BA0E42-ADEC-49E2-9DE0-66FBF7380FCC}" type="datetimeFigureOut">
              <a:rPr lang="en-US" smtClean="0"/>
              <a:t>9/20/2021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3C7D660-5415-4764-B992-1D3BEC79DD8C}" type="slidenum">
              <a:rPr lang="en-US" smtClean="0"/>
              <a:t>‹#›</a:t>
            </a:fld>
            <a:endParaRPr lang="en-US"/>
          </a:p>
        </p:txBody>
      </p:sp>
    </p:spTree>
    <p:extLst>
      <p:ext uri="{BB962C8B-B14F-4D97-AF65-F5344CB8AC3E}">
        <p14:creationId xmlns:p14="http://schemas.microsoft.com/office/powerpoint/2010/main" val="136285613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creportcards.ed.sc.gov/" TargetMode="External"/><Relationship Id="rId2" Type="http://schemas.openxmlformats.org/officeDocument/2006/relationships/hyperlink" Target="http://www.ed.s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5C7C-A680-4917-AB98-95486BD3A30B}"/>
              </a:ext>
            </a:extLst>
          </p:cNvPr>
          <p:cNvSpPr>
            <a:spLocks noGrp="1"/>
          </p:cNvSpPr>
          <p:nvPr>
            <p:ph type="ctrTitle"/>
          </p:nvPr>
        </p:nvSpPr>
        <p:spPr/>
        <p:txBody>
          <a:bodyPr>
            <a:normAutofit/>
          </a:bodyPr>
          <a:lstStyle/>
          <a:p>
            <a:r>
              <a:rPr lang="en-US" sz="4800" dirty="0"/>
              <a:t>Limestone Charter Association</a:t>
            </a:r>
          </a:p>
        </p:txBody>
      </p:sp>
      <p:sp>
        <p:nvSpPr>
          <p:cNvPr id="3" name="Subtitle 2">
            <a:extLst>
              <a:ext uri="{FF2B5EF4-FFF2-40B4-BE49-F238E27FC236}">
                <a16:creationId xmlns:a16="http://schemas.microsoft.com/office/drawing/2014/main" id="{6F9EFF01-96A1-465A-BB75-F7B1EDA906FA}"/>
              </a:ext>
            </a:extLst>
          </p:cNvPr>
          <p:cNvSpPr>
            <a:spLocks noGrp="1"/>
          </p:cNvSpPr>
          <p:nvPr>
            <p:ph type="subTitle" idx="1"/>
          </p:nvPr>
        </p:nvSpPr>
        <p:spPr/>
        <p:txBody>
          <a:bodyPr>
            <a:normAutofit/>
          </a:bodyPr>
          <a:lstStyle/>
          <a:p>
            <a:r>
              <a:rPr lang="en-US" sz="3200" dirty="0">
                <a:solidFill>
                  <a:srgbClr val="FFFF00"/>
                </a:solidFill>
              </a:rPr>
              <a:t>Goals and Objectives, and Evaluating Pupil Performance</a:t>
            </a:r>
          </a:p>
        </p:txBody>
      </p:sp>
    </p:spTree>
    <p:extLst>
      <p:ext uri="{BB962C8B-B14F-4D97-AF65-F5344CB8AC3E}">
        <p14:creationId xmlns:p14="http://schemas.microsoft.com/office/powerpoint/2010/main" val="294167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E9100-0BB3-4630-B812-64D205771C23}"/>
              </a:ext>
            </a:extLst>
          </p:cNvPr>
          <p:cNvSpPr>
            <a:spLocks noGrp="1"/>
          </p:cNvSpPr>
          <p:nvPr>
            <p:ph type="title"/>
          </p:nvPr>
        </p:nvSpPr>
        <p:spPr>
          <a:xfrm>
            <a:off x="321732" y="804334"/>
            <a:ext cx="4171696" cy="5219948"/>
          </a:xfrm>
        </p:spPr>
        <p:txBody>
          <a:bodyPr anchor="t">
            <a:normAutofit/>
          </a:bodyPr>
          <a:lstStyle/>
          <a:p>
            <a:pPr algn="ctr"/>
            <a:r>
              <a:rPr lang="en-US" dirty="0">
                <a:solidFill>
                  <a:schemeClr val="accent1">
                    <a:lumMod val="60000"/>
                    <a:lumOff val="40000"/>
                  </a:schemeClr>
                </a:solidFill>
              </a:rPr>
              <a:t>State Testing Isn’t Everything</a:t>
            </a:r>
          </a:p>
        </p:txBody>
      </p:sp>
      <p:sp>
        <p:nvSpPr>
          <p:cNvPr id="3" name="Content Placeholder 2">
            <a:extLst>
              <a:ext uri="{FF2B5EF4-FFF2-40B4-BE49-F238E27FC236}">
                <a16:creationId xmlns:a16="http://schemas.microsoft.com/office/drawing/2014/main" id="{BEED415E-B5C7-47AD-B9A1-D06226EAD21D}"/>
              </a:ext>
            </a:extLst>
          </p:cNvPr>
          <p:cNvSpPr>
            <a:spLocks noGrp="1"/>
          </p:cNvSpPr>
          <p:nvPr>
            <p:ph idx="1"/>
          </p:nvPr>
        </p:nvSpPr>
        <p:spPr>
          <a:xfrm>
            <a:off x="5136893" y="804333"/>
            <a:ext cx="6733371" cy="5219949"/>
          </a:xfrm>
        </p:spPr>
        <p:txBody>
          <a:bodyPr anchor="t">
            <a:normAutofit fontScale="77500" lnSpcReduction="20000"/>
          </a:bodyPr>
          <a:lstStyle/>
          <a:p>
            <a:pPr marL="0" indent="0">
              <a:buNone/>
            </a:pPr>
            <a:r>
              <a:rPr lang="en-US" sz="2600" dirty="0"/>
              <a:t>Mission Driven Goals are </a:t>
            </a:r>
            <a:r>
              <a:rPr lang="en-US" sz="2600" dirty="0">
                <a:solidFill>
                  <a:schemeClr val="accent4"/>
                </a:solidFill>
              </a:rPr>
              <a:t>ESSENTIAL </a:t>
            </a:r>
            <a:r>
              <a:rPr lang="en-US" sz="2600" dirty="0"/>
              <a:t>to the charter.  </a:t>
            </a:r>
          </a:p>
          <a:p>
            <a:pPr marL="0" indent="0">
              <a:buNone/>
            </a:pPr>
            <a:r>
              <a:rPr lang="en-US" sz="2600" dirty="0"/>
              <a:t>Examples:</a:t>
            </a:r>
          </a:p>
          <a:p>
            <a:pPr lvl="1"/>
            <a:r>
              <a:rPr lang="en-US" sz="2600" dirty="0"/>
              <a:t>Language Immersion-how will you measure fluency?</a:t>
            </a:r>
          </a:p>
          <a:p>
            <a:pPr lvl="1"/>
            <a:endParaRPr lang="en-US" sz="2600" dirty="0"/>
          </a:p>
          <a:p>
            <a:pPr lvl="1"/>
            <a:r>
              <a:rPr lang="en-US" sz="2600" dirty="0"/>
              <a:t>STEM or STEAM- how will you show a higher understanding of STEM subjects?</a:t>
            </a:r>
          </a:p>
          <a:p>
            <a:pPr lvl="1"/>
            <a:endParaRPr lang="en-US" sz="2600" dirty="0"/>
          </a:p>
          <a:p>
            <a:pPr lvl="1"/>
            <a:r>
              <a:rPr lang="en-US" sz="2600" dirty="0"/>
              <a:t>Project Based-how will you measure the effectiveness of the project on content knowledge?</a:t>
            </a:r>
          </a:p>
          <a:p>
            <a:pPr lvl="1"/>
            <a:endParaRPr lang="en-US" sz="2600" dirty="0"/>
          </a:p>
          <a:p>
            <a:pPr lvl="1"/>
            <a:r>
              <a:rPr lang="en-US" sz="2600" dirty="0"/>
              <a:t>Leadership-what instrument will you use to measure leadership?</a:t>
            </a:r>
          </a:p>
          <a:p>
            <a:pPr lvl="1"/>
            <a:endParaRPr lang="en-US" sz="2600" dirty="0"/>
          </a:p>
          <a:p>
            <a:pPr lvl="1"/>
            <a:r>
              <a:rPr lang="en-US" sz="2600" dirty="0"/>
              <a:t>Dual Enrollment-how many more credits will students leave high school with over the traditional school setting?</a:t>
            </a:r>
          </a:p>
          <a:p>
            <a:pPr lvl="1"/>
            <a:endParaRPr lang="en-US" sz="2600" dirty="0"/>
          </a:p>
          <a:p>
            <a:pPr lvl="1"/>
            <a:r>
              <a:rPr lang="en-US" sz="2600" dirty="0"/>
              <a:t>Fine Arts- how will you access the students’ portfolios to show competence in a selected art?</a:t>
            </a:r>
          </a:p>
          <a:p>
            <a:pPr marL="228600" lvl="1" indent="0">
              <a:buNone/>
            </a:pPr>
            <a:r>
              <a:rPr lang="en-US" dirty="0"/>
              <a:t> </a:t>
            </a:r>
          </a:p>
        </p:txBody>
      </p:sp>
    </p:spTree>
    <p:extLst>
      <p:ext uri="{BB962C8B-B14F-4D97-AF65-F5344CB8AC3E}">
        <p14:creationId xmlns:p14="http://schemas.microsoft.com/office/powerpoint/2010/main" val="11176660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13008D90-0002-410C-8A5E-47AB239C9182}"/>
              </a:ext>
            </a:extLst>
          </p:cNvPr>
          <p:cNvSpPr>
            <a:spLocks noGrp="1"/>
          </p:cNvSpPr>
          <p:nvPr>
            <p:ph type="title"/>
          </p:nvPr>
        </p:nvSpPr>
        <p:spPr>
          <a:xfrm>
            <a:off x="6449961" y="284176"/>
            <a:ext cx="5094980" cy="1508760"/>
          </a:xfrm>
        </p:spPr>
        <p:txBody>
          <a:bodyPr>
            <a:normAutofit/>
          </a:bodyPr>
          <a:lstStyle/>
          <a:p>
            <a:r>
              <a:rPr lang="en-US" dirty="0">
                <a:solidFill>
                  <a:schemeClr val="accent4">
                    <a:lumMod val="60000"/>
                    <a:lumOff val="40000"/>
                  </a:schemeClr>
                </a:solidFill>
              </a:rPr>
              <a:t>Comparing Target Groups for Goals</a:t>
            </a:r>
          </a:p>
        </p:txBody>
      </p:sp>
      <p:pic>
        <p:nvPicPr>
          <p:cNvPr id="7" name="Graphic 6" descr="Classroom">
            <a:extLst>
              <a:ext uri="{FF2B5EF4-FFF2-40B4-BE49-F238E27FC236}">
                <a16:creationId xmlns:a16="http://schemas.microsoft.com/office/drawing/2014/main" id="{3461E3D3-6F18-4E8C-B309-92B234009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5" y="982706"/>
            <a:ext cx="4851141" cy="4851141"/>
          </a:xfrm>
          <a:prstGeom prst="rect">
            <a:avLst/>
          </a:prstGeom>
        </p:spPr>
      </p:pic>
      <p:sp>
        <p:nvSpPr>
          <p:cNvPr id="3" name="Content Placeholder 2">
            <a:extLst>
              <a:ext uri="{FF2B5EF4-FFF2-40B4-BE49-F238E27FC236}">
                <a16:creationId xmlns:a16="http://schemas.microsoft.com/office/drawing/2014/main" id="{545BA518-950D-4873-8B0E-D84D8F4A001B}"/>
              </a:ext>
            </a:extLst>
          </p:cNvPr>
          <p:cNvSpPr>
            <a:spLocks noGrp="1"/>
          </p:cNvSpPr>
          <p:nvPr>
            <p:ph idx="1"/>
          </p:nvPr>
        </p:nvSpPr>
        <p:spPr>
          <a:xfrm>
            <a:off x="6454363" y="2011680"/>
            <a:ext cx="5090578" cy="4206240"/>
          </a:xfrm>
        </p:spPr>
        <p:txBody>
          <a:bodyPr>
            <a:normAutofit lnSpcReduction="10000"/>
          </a:bodyPr>
          <a:lstStyle/>
          <a:p>
            <a:pPr marL="0" indent="0">
              <a:buNone/>
            </a:pPr>
            <a:r>
              <a:rPr lang="en-US" sz="3600" dirty="0">
                <a:solidFill>
                  <a:schemeClr val="bg1"/>
                </a:solidFill>
              </a:rPr>
              <a:t>If the charter is focused on a target population, then there must be at least one goal comparing the students’ academic achievement  to the targeted population  attending the traditional schools.  </a:t>
            </a:r>
          </a:p>
        </p:txBody>
      </p:sp>
    </p:spTree>
    <p:extLst>
      <p:ext uri="{BB962C8B-B14F-4D97-AF65-F5344CB8AC3E}">
        <p14:creationId xmlns:p14="http://schemas.microsoft.com/office/powerpoint/2010/main" val="337153456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64EE-2298-4EED-AD7A-E8C13B9E5B33}"/>
              </a:ext>
            </a:extLst>
          </p:cNvPr>
          <p:cNvSpPr>
            <a:spLocks noGrp="1"/>
          </p:cNvSpPr>
          <p:nvPr>
            <p:ph type="title"/>
          </p:nvPr>
        </p:nvSpPr>
        <p:spPr>
          <a:xfrm>
            <a:off x="1202919" y="284176"/>
            <a:ext cx="9784080" cy="1508760"/>
          </a:xfrm>
        </p:spPr>
        <p:txBody>
          <a:bodyPr>
            <a:normAutofit/>
          </a:bodyPr>
          <a:lstStyle/>
          <a:p>
            <a:r>
              <a:rPr lang="en-US"/>
              <a:t>Using Goals to Determine achievement</a:t>
            </a:r>
          </a:p>
        </p:txBody>
      </p:sp>
      <p:graphicFrame>
        <p:nvGraphicFramePr>
          <p:cNvPr id="5" name="Content Placeholder 2">
            <a:extLst>
              <a:ext uri="{FF2B5EF4-FFF2-40B4-BE49-F238E27FC236}">
                <a16:creationId xmlns:a16="http://schemas.microsoft.com/office/drawing/2014/main" id="{E28DFE81-2576-486A-BAF2-941BA5C42F2D}"/>
              </a:ext>
            </a:extLst>
          </p:cNvPr>
          <p:cNvGraphicFramePr>
            <a:graphicFrameLocks noGrp="1"/>
          </p:cNvGraphicFramePr>
          <p:nvPr>
            <p:ph idx="1"/>
            <p:extLst>
              <p:ext uri="{D42A27DB-BD31-4B8C-83A1-F6EECF244321}">
                <p14:modId xmlns:p14="http://schemas.microsoft.com/office/powerpoint/2010/main" val="2593940603"/>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0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AA7DAC-63E3-4363-B392-928A4B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DE7E7E2-5444-4DE5-831F-A402D84AD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6A5E612-E7F8-4778-9A79-EEE1EA76E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224216"/>
            <a:ext cx="60960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63BBC-6BCF-41EF-B1B8-887DC86AF815}"/>
              </a:ext>
            </a:extLst>
          </p:cNvPr>
          <p:cNvSpPr>
            <a:spLocks noGrp="1"/>
          </p:cNvSpPr>
          <p:nvPr>
            <p:ph type="title"/>
          </p:nvPr>
        </p:nvSpPr>
        <p:spPr>
          <a:xfrm>
            <a:off x="6451600" y="2338928"/>
            <a:ext cx="5295900" cy="1508760"/>
          </a:xfrm>
        </p:spPr>
        <p:txBody>
          <a:bodyPr>
            <a:normAutofit/>
          </a:bodyPr>
          <a:lstStyle/>
          <a:p>
            <a:pPr algn="ctr"/>
            <a:r>
              <a:rPr lang="en-US">
                <a:solidFill>
                  <a:schemeClr val="tx2"/>
                </a:solidFill>
              </a:rPr>
              <a:t>SMART GOals</a:t>
            </a:r>
          </a:p>
        </p:txBody>
      </p:sp>
      <p:graphicFrame>
        <p:nvGraphicFramePr>
          <p:cNvPr id="5" name="Content Placeholder 2">
            <a:extLst>
              <a:ext uri="{FF2B5EF4-FFF2-40B4-BE49-F238E27FC236}">
                <a16:creationId xmlns:a16="http://schemas.microsoft.com/office/drawing/2014/main" id="{60A04F7B-6EA1-4C65-8E11-D3DF403C73A4}"/>
              </a:ext>
            </a:extLst>
          </p:cNvPr>
          <p:cNvGraphicFramePr>
            <a:graphicFrameLocks noGrp="1"/>
          </p:cNvGraphicFramePr>
          <p:nvPr>
            <p:ph idx="1"/>
            <p:extLst>
              <p:ext uri="{D42A27DB-BD31-4B8C-83A1-F6EECF244321}">
                <p14:modId xmlns:p14="http://schemas.microsoft.com/office/powerpoint/2010/main" val="3435666768"/>
              </p:ext>
            </p:extLst>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351355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7B7956-A553-41D5-8F6E-3214FE1AA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C5E7D1-5B1B-43B4-A338-E9D0077BA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5AF5F0-A391-498B-8B75-C9B6F87C796D}"/>
              </a:ext>
            </a:extLst>
          </p:cNvPr>
          <p:cNvSpPr>
            <a:spLocks noGrp="1"/>
          </p:cNvSpPr>
          <p:nvPr>
            <p:ph type="title"/>
          </p:nvPr>
        </p:nvSpPr>
        <p:spPr>
          <a:xfrm>
            <a:off x="1202919" y="4674398"/>
            <a:ext cx="9784080" cy="1508760"/>
          </a:xfrm>
        </p:spPr>
        <p:txBody>
          <a:bodyPr>
            <a:normAutofit/>
          </a:bodyPr>
          <a:lstStyle/>
          <a:p>
            <a:pPr algn="ctr"/>
            <a:r>
              <a:rPr lang="en-US" dirty="0">
                <a:solidFill>
                  <a:srgbClr val="00B050"/>
                </a:solidFill>
              </a:rPr>
              <a:t>Choosing The Evaluation Tools</a:t>
            </a:r>
          </a:p>
        </p:txBody>
      </p:sp>
      <p:graphicFrame>
        <p:nvGraphicFramePr>
          <p:cNvPr id="5" name="Content Placeholder 2">
            <a:extLst>
              <a:ext uri="{FF2B5EF4-FFF2-40B4-BE49-F238E27FC236}">
                <a16:creationId xmlns:a16="http://schemas.microsoft.com/office/drawing/2014/main" id="{A5D4BB31-40F3-435A-8064-38B86A22054D}"/>
              </a:ext>
            </a:extLst>
          </p:cNvPr>
          <p:cNvGraphicFramePr>
            <a:graphicFrameLocks noGrp="1"/>
          </p:cNvGraphicFramePr>
          <p:nvPr>
            <p:ph idx="1"/>
            <p:extLst>
              <p:ext uri="{D42A27DB-BD31-4B8C-83A1-F6EECF244321}">
                <p14:modId xmlns:p14="http://schemas.microsoft.com/office/powerpoint/2010/main" val="535403050"/>
              </p:ext>
            </p:extLst>
          </p:nvPr>
        </p:nvGraphicFramePr>
        <p:xfrm>
          <a:off x="472611" y="482886"/>
          <a:ext cx="11286162" cy="3729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97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9097-36ED-4507-A7E5-5A7195A72539}"/>
              </a:ext>
            </a:extLst>
          </p:cNvPr>
          <p:cNvSpPr>
            <a:spLocks noGrp="1"/>
          </p:cNvSpPr>
          <p:nvPr>
            <p:ph type="title"/>
          </p:nvPr>
        </p:nvSpPr>
        <p:spPr>
          <a:xfrm>
            <a:off x="1202919" y="284176"/>
            <a:ext cx="9784080" cy="1508760"/>
          </a:xfrm>
        </p:spPr>
        <p:txBody>
          <a:bodyPr>
            <a:normAutofit/>
          </a:bodyPr>
          <a:lstStyle/>
          <a:p>
            <a:r>
              <a:rPr lang="en-US" dirty="0"/>
              <a:t>Not hitting the target</a:t>
            </a:r>
          </a:p>
        </p:txBody>
      </p:sp>
      <p:pic>
        <p:nvPicPr>
          <p:cNvPr id="6" name="Picture 5" descr="Dart on bullseye">
            <a:extLst>
              <a:ext uri="{FF2B5EF4-FFF2-40B4-BE49-F238E27FC236}">
                <a16:creationId xmlns:a16="http://schemas.microsoft.com/office/drawing/2014/main" id="{3CEEA0D2-5522-4456-8CCB-2E068AE4A73B}"/>
              </a:ext>
            </a:extLst>
          </p:cNvPr>
          <p:cNvPicPr>
            <a:picLocks noChangeAspect="1"/>
          </p:cNvPicPr>
          <p:nvPr/>
        </p:nvPicPr>
        <p:blipFill rotWithShape="1">
          <a:blip r:embed="rId2">
            <a:extLst>
              <a:ext uri="{28A0092B-C50C-407E-A947-70E740481C1C}">
                <a14:useLocalDpi xmlns:a14="http://schemas.microsoft.com/office/drawing/2010/main" val="0"/>
              </a:ext>
            </a:extLst>
          </a:blip>
          <a:srcRect l="26566" r="15876" b="-2"/>
          <a:stretch/>
        </p:blipFill>
        <p:spPr>
          <a:xfrm>
            <a:off x="483" y="1822028"/>
            <a:ext cx="4342417" cy="5035972"/>
          </a:xfrm>
          <a:prstGeom prst="rect">
            <a:avLst/>
          </a:prstGeom>
        </p:spPr>
      </p:pic>
      <p:sp>
        <p:nvSpPr>
          <p:cNvPr id="3" name="Content Placeholder 2">
            <a:extLst>
              <a:ext uri="{FF2B5EF4-FFF2-40B4-BE49-F238E27FC236}">
                <a16:creationId xmlns:a16="http://schemas.microsoft.com/office/drawing/2014/main" id="{9D0A5D35-B73E-4F2E-B3FD-696959ED7484}"/>
              </a:ext>
            </a:extLst>
          </p:cNvPr>
          <p:cNvSpPr>
            <a:spLocks noGrp="1"/>
          </p:cNvSpPr>
          <p:nvPr>
            <p:ph idx="1"/>
          </p:nvPr>
        </p:nvSpPr>
        <p:spPr>
          <a:xfrm>
            <a:off x="4772025" y="2011680"/>
            <a:ext cx="6524625" cy="4206240"/>
          </a:xfrm>
        </p:spPr>
        <p:txBody>
          <a:bodyPr>
            <a:normAutofit/>
          </a:bodyPr>
          <a:lstStyle/>
          <a:p>
            <a:pPr marL="0" indent="0">
              <a:buNone/>
            </a:pPr>
            <a:r>
              <a:rPr lang="en-US" sz="2400" dirty="0">
                <a:solidFill>
                  <a:schemeClr val="accent1"/>
                </a:solidFill>
              </a:rPr>
              <a:t>What happens if you don’t meet your assessment goals?</a:t>
            </a:r>
          </a:p>
          <a:p>
            <a:pPr lvl="1"/>
            <a:r>
              <a:rPr lang="en-US" sz="2400" dirty="0"/>
              <a:t>In the narrative you must explain how the school will enact remedial programs when students are not hitting the assessment targets set for them.</a:t>
            </a:r>
          </a:p>
          <a:p>
            <a:pPr lvl="2"/>
            <a:r>
              <a:rPr lang="en-US" sz="2200" dirty="0"/>
              <a:t>Did you set the targets too high or are you just not hitting the mark?</a:t>
            </a:r>
          </a:p>
          <a:p>
            <a:pPr lvl="2"/>
            <a:r>
              <a:rPr lang="en-US" sz="2200" dirty="0"/>
              <a:t>Does the educational program need to be reevaluated?</a:t>
            </a:r>
          </a:p>
          <a:p>
            <a:pPr lvl="2"/>
            <a:r>
              <a:rPr lang="en-US" sz="2200" dirty="0"/>
              <a:t>Are you doing enough professional development to ensure the instruction fits the model?</a:t>
            </a:r>
          </a:p>
        </p:txBody>
      </p:sp>
    </p:spTree>
    <p:extLst>
      <p:ext uri="{BB962C8B-B14F-4D97-AF65-F5344CB8AC3E}">
        <p14:creationId xmlns:p14="http://schemas.microsoft.com/office/powerpoint/2010/main" val="215758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3EC245-C9B2-41DB-AC99-41DB7FC14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D006CB6-41D0-433B-A9A4-C3C0695F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B085380-27CE-4E71-AA77-81E6A0399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C732A-CE01-46E1-85A4-0A42E0CB0C87}"/>
              </a:ext>
            </a:extLst>
          </p:cNvPr>
          <p:cNvSpPr>
            <a:spLocks noGrp="1"/>
          </p:cNvSpPr>
          <p:nvPr>
            <p:ph type="title"/>
          </p:nvPr>
        </p:nvSpPr>
        <p:spPr>
          <a:xfrm>
            <a:off x="7663070" y="2338928"/>
            <a:ext cx="4134677" cy="1508760"/>
          </a:xfrm>
        </p:spPr>
        <p:txBody>
          <a:bodyPr>
            <a:normAutofit/>
          </a:bodyPr>
          <a:lstStyle/>
          <a:p>
            <a:r>
              <a:rPr lang="en-US">
                <a:solidFill>
                  <a:schemeClr val="tx2"/>
                </a:solidFill>
              </a:rPr>
              <a:t>Professional development</a:t>
            </a:r>
          </a:p>
        </p:txBody>
      </p:sp>
      <p:graphicFrame>
        <p:nvGraphicFramePr>
          <p:cNvPr id="5" name="Content Placeholder 2">
            <a:extLst>
              <a:ext uri="{FF2B5EF4-FFF2-40B4-BE49-F238E27FC236}">
                <a16:creationId xmlns:a16="http://schemas.microsoft.com/office/drawing/2014/main" id="{94339924-4B92-4C11-AFBC-4B0CD5A1880D}"/>
              </a:ext>
            </a:extLst>
          </p:cNvPr>
          <p:cNvGraphicFramePr>
            <a:graphicFrameLocks noGrp="1"/>
          </p:cNvGraphicFramePr>
          <p:nvPr>
            <p:ph idx="1"/>
            <p:extLst>
              <p:ext uri="{D42A27DB-BD31-4B8C-83A1-F6EECF244321}">
                <p14:modId xmlns:p14="http://schemas.microsoft.com/office/powerpoint/2010/main" val="2862329050"/>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4490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14C3-D983-4B88-8B7A-D4204EF53FBB}"/>
              </a:ext>
            </a:extLst>
          </p:cNvPr>
          <p:cNvSpPr>
            <a:spLocks noGrp="1"/>
          </p:cNvSpPr>
          <p:nvPr>
            <p:ph type="title"/>
          </p:nvPr>
        </p:nvSpPr>
        <p:spPr>
          <a:xfrm>
            <a:off x="1202919" y="284176"/>
            <a:ext cx="9784080" cy="1508760"/>
          </a:xfrm>
        </p:spPr>
        <p:txBody>
          <a:bodyPr>
            <a:normAutofit/>
          </a:bodyPr>
          <a:lstStyle/>
          <a:p>
            <a:r>
              <a:rPr lang="en-US"/>
              <a:t>Program Vs. Budget</a:t>
            </a:r>
          </a:p>
        </p:txBody>
      </p:sp>
      <p:graphicFrame>
        <p:nvGraphicFramePr>
          <p:cNvPr id="5" name="Content Placeholder 2">
            <a:extLst>
              <a:ext uri="{FF2B5EF4-FFF2-40B4-BE49-F238E27FC236}">
                <a16:creationId xmlns:a16="http://schemas.microsoft.com/office/drawing/2014/main" id="{7DE58242-796A-436F-942F-8999360A31F4}"/>
              </a:ext>
            </a:extLst>
          </p:cNvPr>
          <p:cNvGraphicFramePr>
            <a:graphicFrameLocks noGrp="1"/>
          </p:cNvGraphicFramePr>
          <p:nvPr>
            <p:ph idx="1"/>
            <p:extLst>
              <p:ext uri="{D42A27DB-BD31-4B8C-83A1-F6EECF244321}">
                <p14:modId xmlns:p14="http://schemas.microsoft.com/office/powerpoint/2010/main" val="2248856614"/>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59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 name="Rectangle 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8"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AF68EE2-B6C2-47AA-AA61-64B32ED45DC9}"/>
              </a:ext>
            </a:extLst>
          </p:cNvPr>
          <p:cNvSpPr>
            <a:spLocks noGrp="1"/>
          </p:cNvSpPr>
          <p:nvPr>
            <p:ph type="title"/>
          </p:nvPr>
        </p:nvSpPr>
        <p:spPr>
          <a:xfrm>
            <a:off x="4718503" y="1244205"/>
            <a:ext cx="6487761" cy="4369590"/>
          </a:xfrm>
        </p:spPr>
        <p:txBody>
          <a:bodyPr vert="horz" lIns="91440" tIns="45720" rIns="91440" bIns="45720" rtlCol="0" anchor="ctr">
            <a:normAutofit/>
          </a:bodyPr>
          <a:lstStyle/>
          <a:p>
            <a:pPr algn="l"/>
            <a:r>
              <a:rPr lang="en-US" sz="6600">
                <a:solidFill>
                  <a:schemeClr val="tx1"/>
                </a:solidFill>
              </a:rPr>
              <a:t>Questions?</a:t>
            </a:r>
          </a:p>
        </p:txBody>
      </p:sp>
      <p:sp>
        <p:nvSpPr>
          <p:cNvPr id="11"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748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74FAB3-E3BB-4F3C-A0C1-7FFE69BA3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329"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72916233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2873-D0DB-4505-83EE-FF35E5F1D275}"/>
              </a:ext>
            </a:extLst>
          </p:cNvPr>
          <p:cNvSpPr>
            <a:spLocks noGrp="1"/>
          </p:cNvSpPr>
          <p:nvPr>
            <p:ph type="title"/>
          </p:nvPr>
        </p:nvSpPr>
        <p:spPr/>
        <p:txBody>
          <a:bodyPr/>
          <a:lstStyle/>
          <a:p>
            <a:r>
              <a:rPr lang="en-US" dirty="0"/>
              <a:t>Steps to Find SC Report Card</a:t>
            </a:r>
          </a:p>
        </p:txBody>
      </p:sp>
      <p:sp>
        <p:nvSpPr>
          <p:cNvPr id="3" name="Content Placeholder 2">
            <a:extLst>
              <a:ext uri="{FF2B5EF4-FFF2-40B4-BE49-F238E27FC236}">
                <a16:creationId xmlns:a16="http://schemas.microsoft.com/office/drawing/2014/main" id="{36FC2CA2-7DE9-4D9C-BCB0-C72F6A7863A2}"/>
              </a:ext>
            </a:extLst>
          </p:cNvPr>
          <p:cNvSpPr>
            <a:spLocks noGrp="1"/>
          </p:cNvSpPr>
          <p:nvPr>
            <p:ph idx="1"/>
          </p:nvPr>
        </p:nvSpPr>
        <p:spPr>
          <a:xfrm>
            <a:off x="869009" y="2367584"/>
            <a:ext cx="10612362" cy="4206240"/>
          </a:xfrm>
        </p:spPr>
        <p:txBody>
          <a:bodyPr/>
          <a:lstStyle/>
          <a:p>
            <a:r>
              <a:rPr lang="en-US" dirty="0"/>
              <a:t>Step One   </a:t>
            </a:r>
            <a:r>
              <a:rPr lang="en-US" dirty="0">
                <a:hlinkClick r:id="rId2"/>
              </a:rPr>
              <a:t>www.ed.sc.gov</a:t>
            </a:r>
            <a:r>
              <a:rPr lang="en-US" dirty="0"/>
              <a:t>  or </a:t>
            </a:r>
            <a:r>
              <a:rPr lang="en-US" dirty="0">
                <a:hlinkClick r:id="rId3"/>
              </a:rPr>
              <a:t>www.screportcards.ed.sc.gov</a:t>
            </a:r>
            <a:r>
              <a:rPr lang="en-US" dirty="0"/>
              <a:t> and jump to Step Two</a:t>
            </a:r>
          </a:p>
          <a:p>
            <a:pPr lvl="1"/>
            <a:r>
              <a:rPr lang="en-US" dirty="0"/>
              <a:t>Put curser over Data Tab and Click Report Cards</a:t>
            </a:r>
          </a:p>
          <a:p>
            <a:pPr lvl="1"/>
            <a:r>
              <a:rPr lang="en-US" dirty="0"/>
              <a:t>Click SC Report Cards</a:t>
            </a:r>
          </a:p>
          <a:p>
            <a:pPr lvl="1"/>
            <a:r>
              <a:rPr lang="en-US" dirty="0"/>
              <a:t>Click SC Report Cards (external link)</a:t>
            </a:r>
          </a:p>
          <a:p>
            <a:r>
              <a:rPr lang="en-US" dirty="0"/>
              <a:t>Step Two</a:t>
            </a:r>
          </a:p>
          <a:p>
            <a:pPr lvl="1"/>
            <a:r>
              <a:rPr lang="en-US" dirty="0"/>
              <a:t>Choose either view report card or compare</a:t>
            </a:r>
          </a:p>
          <a:p>
            <a:pPr lvl="1"/>
            <a:r>
              <a:rPr lang="en-US" dirty="0"/>
              <a:t>If you are looking for a list of all schools choose advanced data then click download data, pick a year and then choose report cards data for researchers</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4810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A39A20-6D93-41A2-953D-800CD2BE4736}"/>
              </a:ext>
            </a:extLst>
          </p:cNvPr>
          <p:cNvPicPr>
            <a:picLocks noGrp="1" noChangeAspect="1"/>
          </p:cNvPicPr>
          <p:nvPr>
            <p:ph idx="4294967295"/>
          </p:nvPr>
        </p:nvPicPr>
        <p:blipFill rotWithShape="1">
          <a:blip r:embed="rId2"/>
          <a:srcRect t="6436" b="9294"/>
          <a:stretch/>
        </p:blipFill>
        <p:spPr>
          <a:xfrm>
            <a:off x="20" y="10"/>
            <a:ext cx="12191980" cy="6857990"/>
          </a:xfrm>
          <a:prstGeom prst="rect">
            <a:avLst/>
          </a:prstGeom>
        </p:spPr>
      </p:pic>
    </p:spTree>
    <p:extLst>
      <p:ext uri="{BB962C8B-B14F-4D97-AF65-F5344CB8AC3E}">
        <p14:creationId xmlns:p14="http://schemas.microsoft.com/office/powerpoint/2010/main" val="334271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56ED9-ADB4-4787-B24E-01DF6A21C5E0}"/>
              </a:ext>
            </a:extLst>
          </p:cNvPr>
          <p:cNvPicPr>
            <a:picLocks noChangeAspect="1"/>
          </p:cNvPicPr>
          <p:nvPr/>
        </p:nvPicPr>
        <p:blipFill rotWithShape="1">
          <a:blip r:embed="rId2"/>
          <a:srcRect b="15730"/>
          <a:stretch/>
        </p:blipFill>
        <p:spPr>
          <a:xfrm>
            <a:off x="20" y="10"/>
            <a:ext cx="12191980" cy="6857990"/>
          </a:xfrm>
          <a:prstGeom prst="rect">
            <a:avLst/>
          </a:prstGeom>
        </p:spPr>
      </p:pic>
    </p:spTree>
    <p:extLst>
      <p:ext uri="{BB962C8B-B14F-4D97-AF65-F5344CB8AC3E}">
        <p14:creationId xmlns:p14="http://schemas.microsoft.com/office/powerpoint/2010/main" val="47894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B45C-FEE1-4BBD-BBDF-CC6E3E5C7E2C}"/>
              </a:ext>
            </a:extLst>
          </p:cNvPr>
          <p:cNvSpPr>
            <a:spLocks noGrp="1"/>
          </p:cNvSpPr>
          <p:nvPr>
            <p:ph type="ctrTitle"/>
          </p:nvPr>
        </p:nvSpPr>
        <p:spPr/>
        <p:txBody>
          <a:bodyPr/>
          <a:lstStyle/>
          <a:p>
            <a:r>
              <a:rPr lang="en-US" dirty="0"/>
              <a:t>Goals are outputs</a:t>
            </a:r>
          </a:p>
        </p:txBody>
      </p:sp>
      <p:sp>
        <p:nvSpPr>
          <p:cNvPr id="3" name="Subtitle 2">
            <a:extLst>
              <a:ext uri="{FF2B5EF4-FFF2-40B4-BE49-F238E27FC236}">
                <a16:creationId xmlns:a16="http://schemas.microsoft.com/office/drawing/2014/main" id="{4AABDA23-7263-48B9-9922-4627622EC8D0}"/>
              </a:ext>
            </a:extLst>
          </p:cNvPr>
          <p:cNvSpPr>
            <a:spLocks noGrp="1"/>
          </p:cNvSpPr>
          <p:nvPr>
            <p:ph type="subTitle" idx="1"/>
          </p:nvPr>
        </p:nvSpPr>
        <p:spPr/>
        <p:txBody>
          <a:bodyPr>
            <a:normAutofit/>
          </a:bodyPr>
          <a:lstStyle/>
          <a:p>
            <a:r>
              <a:rPr lang="en-US" sz="3200" dirty="0">
                <a:solidFill>
                  <a:schemeClr val="accent4">
                    <a:lumMod val="75000"/>
                  </a:schemeClr>
                </a:solidFill>
              </a:rPr>
              <a:t>Goals are not what the teachers are doing,  </a:t>
            </a:r>
          </a:p>
          <a:p>
            <a:r>
              <a:rPr lang="en-US" sz="3200" dirty="0">
                <a:solidFill>
                  <a:schemeClr val="accent4">
                    <a:lumMod val="75000"/>
                  </a:schemeClr>
                </a:solidFill>
              </a:rPr>
              <a:t>they are what students achieve.</a:t>
            </a:r>
          </a:p>
        </p:txBody>
      </p:sp>
    </p:spTree>
    <p:extLst>
      <p:ext uri="{BB962C8B-B14F-4D97-AF65-F5344CB8AC3E}">
        <p14:creationId xmlns:p14="http://schemas.microsoft.com/office/powerpoint/2010/main" val="214200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3EC245-C9B2-41DB-AC99-41DB7FC14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D006CB6-41D0-433B-A9A4-C3C0695F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B085380-27CE-4E71-AA77-81E6A0399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AC883-CB20-41AF-B91D-6F8EF2B89577}"/>
              </a:ext>
            </a:extLst>
          </p:cNvPr>
          <p:cNvSpPr>
            <a:spLocks noGrp="1"/>
          </p:cNvSpPr>
          <p:nvPr>
            <p:ph type="title"/>
          </p:nvPr>
        </p:nvSpPr>
        <p:spPr>
          <a:xfrm>
            <a:off x="7663070" y="2338928"/>
            <a:ext cx="4134677" cy="1508760"/>
          </a:xfrm>
        </p:spPr>
        <p:txBody>
          <a:bodyPr>
            <a:normAutofit/>
          </a:bodyPr>
          <a:lstStyle/>
          <a:p>
            <a:r>
              <a:rPr lang="en-US" sz="3400">
                <a:solidFill>
                  <a:schemeClr val="tx2"/>
                </a:solidFill>
              </a:rPr>
              <a:t>What is the Purpose of your School</a:t>
            </a:r>
          </a:p>
        </p:txBody>
      </p:sp>
      <p:graphicFrame>
        <p:nvGraphicFramePr>
          <p:cNvPr id="5" name="Content Placeholder 2">
            <a:extLst>
              <a:ext uri="{FF2B5EF4-FFF2-40B4-BE49-F238E27FC236}">
                <a16:creationId xmlns:a16="http://schemas.microsoft.com/office/drawing/2014/main" id="{E41737B6-972D-41F6-BF40-4E54402CDDA8}"/>
              </a:ext>
            </a:extLst>
          </p:cNvPr>
          <p:cNvGraphicFramePr>
            <a:graphicFrameLocks noGrp="1"/>
          </p:cNvGraphicFramePr>
          <p:nvPr>
            <p:ph idx="1"/>
            <p:extLst>
              <p:ext uri="{D42A27DB-BD31-4B8C-83A1-F6EECF244321}">
                <p14:modId xmlns:p14="http://schemas.microsoft.com/office/powerpoint/2010/main" val="2417678735"/>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7913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82B3-00EE-4203-830E-FB7E56FDC443}"/>
              </a:ext>
            </a:extLst>
          </p:cNvPr>
          <p:cNvSpPr>
            <a:spLocks noGrp="1"/>
          </p:cNvSpPr>
          <p:nvPr>
            <p:ph type="title"/>
          </p:nvPr>
        </p:nvSpPr>
        <p:spPr>
          <a:xfrm>
            <a:off x="1202919" y="284176"/>
            <a:ext cx="9784080" cy="1508760"/>
          </a:xfrm>
        </p:spPr>
        <p:txBody>
          <a:bodyPr>
            <a:normAutofit/>
          </a:bodyPr>
          <a:lstStyle/>
          <a:p>
            <a:r>
              <a:rPr lang="en-US"/>
              <a:t>Considerations for Goal Setting</a:t>
            </a:r>
            <a:endParaRPr lang="en-US" dirty="0"/>
          </a:p>
        </p:txBody>
      </p:sp>
      <p:graphicFrame>
        <p:nvGraphicFramePr>
          <p:cNvPr id="5" name="Content Placeholder 2">
            <a:extLst>
              <a:ext uri="{FF2B5EF4-FFF2-40B4-BE49-F238E27FC236}">
                <a16:creationId xmlns:a16="http://schemas.microsoft.com/office/drawing/2014/main" id="{759EB4EF-70CC-41F7-ABF4-4509032C999E}"/>
              </a:ext>
            </a:extLst>
          </p:cNvPr>
          <p:cNvGraphicFramePr>
            <a:graphicFrameLocks noGrp="1"/>
          </p:cNvGraphicFramePr>
          <p:nvPr>
            <p:ph idx="1"/>
            <p:extLst>
              <p:ext uri="{D42A27DB-BD31-4B8C-83A1-F6EECF244321}">
                <p14:modId xmlns:p14="http://schemas.microsoft.com/office/powerpoint/2010/main" val="1406949633"/>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91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37B7956-A553-41D5-8F6E-3214FE1AA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C5E7D1-5B1B-43B4-A338-E9D0077BA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E364BF-0FD4-4633-9E4B-B8127F88590B}"/>
              </a:ext>
            </a:extLst>
          </p:cNvPr>
          <p:cNvSpPr>
            <a:spLocks noGrp="1"/>
          </p:cNvSpPr>
          <p:nvPr>
            <p:ph type="title"/>
          </p:nvPr>
        </p:nvSpPr>
        <p:spPr>
          <a:xfrm>
            <a:off x="1202919" y="4674398"/>
            <a:ext cx="9784080" cy="1508760"/>
          </a:xfrm>
        </p:spPr>
        <p:txBody>
          <a:bodyPr>
            <a:normAutofit/>
          </a:bodyPr>
          <a:lstStyle/>
          <a:p>
            <a:r>
              <a:rPr lang="en-US"/>
              <a:t>First Year Goals vs. Tenth</a:t>
            </a:r>
          </a:p>
        </p:txBody>
      </p:sp>
      <p:graphicFrame>
        <p:nvGraphicFramePr>
          <p:cNvPr id="5" name="Content Placeholder 2">
            <a:extLst>
              <a:ext uri="{FF2B5EF4-FFF2-40B4-BE49-F238E27FC236}">
                <a16:creationId xmlns:a16="http://schemas.microsoft.com/office/drawing/2014/main" id="{3418C01F-3563-4D0F-ACFC-A52C869F9D1B}"/>
              </a:ext>
            </a:extLst>
          </p:cNvPr>
          <p:cNvGraphicFramePr>
            <a:graphicFrameLocks noGrp="1"/>
          </p:cNvGraphicFramePr>
          <p:nvPr>
            <p:ph idx="1"/>
            <p:extLst>
              <p:ext uri="{D42A27DB-BD31-4B8C-83A1-F6EECF244321}">
                <p14:modId xmlns:p14="http://schemas.microsoft.com/office/powerpoint/2010/main" val="1066919196"/>
              </p:ext>
            </p:extLst>
          </p:nvPr>
        </p:nvGraphicFramePr>
        <p:xfrm>
          <a:off x="1203325" y="643467"/>
          <a:ext cx="9783763" cy="3298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6371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FA06D2-8FF8-4CC4-85BD-BCB6A30D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7A060C-1090-4A7B-A0C2-50C760596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122"/>
            <a:ext cx="12192000" cy="1645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B715F-F1BF-46C6-9DF0-62EF1BAA37C4}"/>
              </a:ext>
            </a:extLst>
          </p:cNvPr>
          <p:cNvSpPr>
            <a:spLocks noGrp="1"/>
          </p:cNvSpPr>
          <p:nvPr>
            <p:ph type="title"/>
          </p:nvPr>
        </p:nvSpPr>
        <p:spPr>
          <a:xfrm>
            <a:off x="1202919" y="284176"/>
            <a:ext cx="9784080" cy="1508760"/>
          </a:xfrm>
        </p:spPr>
        <p:txBody>
          <a:bodyPr>
            <a:normAutofit/>
          </a:bodyPr>
          <a:lstStyle/>
          <a:p>
            <a:pPr algn="ctr"/>
            <a:r>
              <a:rPr lang="en-US" sz="4400" dirty="0">
                <a:solidFill>
                  <a:schemeClr val="tx2">
                    <a:lumMod val="50000"/>
                  </a:schemeClr>
                </a:solidFill>
              </a:rPr>
              <a:t>Performance Frameworks</a:t>
            </a:r>
          </a:p>
        </p:txBody>
      </p:sp>
      <p:sp>
        <p:nvSpPr>
          <p:cNvPr id="3" name="Content Placeholder 2">
            <a:extLst>
              <a:ext uri="{FF2B5EF4-FFF2-40B4-BE49-F238E27FC236}">
                <a16:creationId xmlns:a16="http://schemas.microsoft.com/office/drawing/2014/main" id="{836E4FF6-82AA-4664-8262-E79161B5EA04}"/>
              </a:ext>
            </a:extLst>
          </p:cNvPr>
          <p:cNvSpPr>
            <a:spLocks noGrp="1"/>
          </p:cNvSpPr>
          <p:nvPr>
            <p:ph idx="1"/>
          </p:nvPr>
        </p:nvSpPr>
        <p:spPr>
          <a:xfrm>
            <a:off x="1202918" y="2286000"/>
            <a:ext cx="10627131" cy="3931919"/>
          </a:xfrm>
        </p:spPr>
        <p:txBody>
          <a:bodyPr>
            <a:normAutofit/>
          </a:bodyPr>
          <a:lstStyle/>
          <a:p>
            <a:pPr marL="0" indent="0">
              <a:buNone/>
            </a:pPr>
            <a:r>
              <a:rPr lang="en-US" sz="3200" dirty="0"/>
              <a:t>All Sponsors have a framework that has a two-fold purpose. </a:t>
            </a:r>
          </a:p>
          <a:p>
            <a:pPr marL="0" indent="0">
              <a:buNone/>
            </a:pPr>
            <a:r>
              <a:rPr lang="en-US" sz="3200" dirty="0"/>
              <a:t>1) to judge the school’s academic and operational  performance from year to year and </a:t>
            </a:r>
          </a:p>
          <a:p>
            <a:endParaRPr lang="en-US" sz="3200" dirty="0"/>
          </a:p>
          <a:p>
            <a:pPr marL="0" indent="0">
              <a:buNone/>
            </a:pPr>
            <a:r>
              <a:rPr lang="en-US" sz="3200" dirty="0"/>
              <a:t>2) to help the school develop academic and mission driven goals for future years. </a:t>
            </a:r>
          </a:p>
        </p:txBody>
      </p:sp>
    </p:spTree>
    <p:extLst>
      <p:ext uri="{BB962C8B-B14F-4D97-AF65-F5344CB8AC3E}">
        <p14:creationId xmlns:p14="http://schemas.microsoft.com/office/powerpoint/2010/main" val="413521433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otalTime>1443</TotalTime>
  <Words>907</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Corbel</vt:lpstr>
      <vt:lpstr>Wingdings</vt:lpstr>
      <vt:lpstr>Banded</vt:lpstr>
      <vt:lpstr>Limestone Charter Association</vt:lpstr>
      <vt:lpstr>Steps to Find SC Report Card</vt:lpstr>
      <vt:lpstr>PowerPoint Presentation</vt:lpstr>
      <vt:lpstr>PowerPoint Presentation</vt:lpstr>
      <vt:lpstr>Goals are outputs</vt:lpstr>
      <vt:lpstr>What is the Purpose of your School</vt:lpstr>
      <vt:lpstr>Considerations for Goal Setting</vt:lpstr>
      <vt:lpstr>First Year Goals vs. Tenth</vt:lpstr>
      <vt:lpstr>Performance Frameworks</vt:lpstr>
      <vt:lpstr>State Testing Isn’t Everything</vt:lpstr>
      <vt:lpstr>Comparing Target Groups for Goals</vt:lpstr>
      <vt:lpstr>Using Goals to Determine achievement</vt:lpstr>
      <vt:lpstr>SMART GOals</vt:lpstr>
      <vt:lpstr>Choosing The Evaluation Tools</vt:lpstr>
      <vt:lpstr>Not hitting the target</vt:lpstr>
      <vt:lpstr>Professional development</vt:lpstr>
      <vt:lpstr>Program Vs. Budget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Limestone Charter Association</dc:title>
  <dc:creator>Traci Bryant-Riches</dc:creator>
  <cp:lastModifiedBy>Traci Bryant-Riches</cp:lastModifiedBy>
  <cp:revision>12</cp:revision>
  <dcterms:created xsi:type="dcterms:W3CDTF">2021-09-20T16:33:22Z</dcterms:created>
  <dcterms:modified xsi:type="dcterms:W3CDTF">2021-09-21T16:36:41Z</dcterms:modified>
</cp:coreProperties>
</file>