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5" r:id="rId2"/>
  </p:sldMasterIdLst>
  <p:notesMasterIdLst>
    <p:notesMasterId r:id="rId31"/>
  </p:notesMasterIdLst>
  <p:handoutMasterIdLst>
    <p:handoutMasterId r:id="rId32"/>
  </p:handoutMasterIdLst>
  <p:sldIdLst>
    <p:sldId id="256" r:id="rId3"/>
    <p:sldId id="287" r:id="rId4"/>
    <p:sldId id="299" r:id="rId5"/>
    <p:sldId id="301" r:id="rId6"/>
    <p:sldId id="296" r:id="rId7"/>
    <p:sldId id="297" r:id="rId8"/>
    <p:sldId id="298" r:id="rId9"/>
    <p:sldId id="300" r:id="rId10"/>
    <p:sldId id="302" r:id="rId11"/>
    <p:sldId id="303" r:id="rId12"/>
    <p:sldId id="304" r:id="rId13"/>
    <p:sldId id="284" r:id="rId14"/>
    <p:sldId id="285" r:id="rId15"/>
    <p:sldId id="286" r:id="rId16"/>
    <p:sldId id="305" r:id="rId17"/>
    <p:sldId id="257" r:id="rId18"/>
    <p:sldId id="258" r:id="rId19"/>
    <p:sldId id="259" r:id="rId20"/>
    <p:sldId id="260" r:id="rId21"/>
    <p:sldId id="262" r:id="rId22"/>
    <p:sldId id="309" r:id="rId23"/>
    <p:sldId id="263" r:id="rId24"/>
    <p:sldId id="264" r:id="rId25"/>
    <p:sldId id="306" r:id="rId26"/>
    <p:sldId id="310" r:id="rId27"/>
    <p:sldId id="268" r:id="rId28"/>
    <p:sldId id="307" r:id="rId29"/>
    <p:sldId id="308"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5274" autoAdjust="0"/>
  </p:normalViewPr>
  <p:slideViewPr>
    <p:cSldViewPr snapToGrid="0">
      <p:cViewPr varScale="1">
        <p:scale>
          <a:sx n="78" d="100"/>
          <a:sy n="78" d="100"/>
        </p:scale>
        <p:origin x="30" y="531"/>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A7D168-7AD5-42CE-B9E6-6AD415552BD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3870CF1-B97F-458A-B7FB-AC0959608996}">
      <dgm:prSet/>
      <dgm:spPr/>
      <dgm:t>
        <a:bodyPr/>
        <a:lstStyle/>
        <a:p>
          <a:r>
            <a:rPr lang="en-US" b="0" i="0" dirty="0"/>
            <a:t>A description of the governance and operation of the proposed charter school</a:t>
          </a:r>
          <a:endParaRPr lang="en-US" dirty="0"/>
        </a:p>
      </dgm:t>
    </dgm:pt>
    <dgm:pt modelId="{6077FB33-25E3-4E34-A364-3F5F0C65604C}" type="parTrans" cxnId="{7A505E44-AA8A-4F41-89A2-918BBC4B3797}">
      <dgm:prSet/>
      <dgm:spPr/>
      <dgm:t>
        <a:bodyPr/>
        <a:lstStyle/>
        <a:p>
          <a:endParaRPr lang="en-US"/>
        </a:p>
      </dgm:t>
    </dgm:pt>
    <dgm:pt modelId="{930ED790-F62E-4342-BF53-5C2A5C6751F8}" type="sibTrans" cxnId="{7A505E44-AA8A-4F41-89A2-918BBC4B3797}">
      <dgm:prSet/>
      <dgm:spPr/>
      <dgm:t>
        <a:bodyPr/>
        <a:lstStyle/>
        <a:p>
          <a:endParaRPr lang="en-US"/>
        </a:p>
      </dgm:t>
    </dgm:pt>
    <dgm:pt modelId="{287C2261-1B03-4E15-A5C5-ED02C29C175F}">
      <dgm:prSet/>
      <dgm:spPr/>
      <dgm:t>
        <a:bodyPr/>
        <a:lstStyle/>
        <a:p>
          <a:r>
            <a:rPr lang="en-US" b="0" i="0" dirty="0"/>
            <a:t>An explanation of the proposed transition from a planning committee to the initial governing board, including the identification of individuals making the transition and timeline</a:t>
          </a:r>
          <a:endParaRPr lang="en-US" dirty="0"/>
        </a:p>
      </dgm:t>
    </dgm:pt>
    <dgm:pt modelId="{F87263FC-D6DB-460C-B742-6453C988D6B4}" type="parTrans" cxnId="{B854D174-C46C-43C8-877E-930B43601A20}">
      <dgm:prSet/>
      <dgm:spPr/>
      <dgm:t>
        <a:bodyPr/>
        <a:lstStyle/>
        <a:p>
          <a:endParaRPr lang="en-US"/>
        </a:p>
      </dgm:t>
    </dgm:pt>
    <dgm:pt modelId="{7602A4E1-9518-4C38-A105-9D5B40740060}" type="sibTrans" cxnId="{B854D174-C46C-43C8-877E-930B43601A20}">
      <dgm:prSet/>
      <dgm:spPr/>
      <dgm:t>
        <a:bodyPr/>
        <a:lstStyle/>
        <a:p>
          <a:endParaRPr lang="en-US"/>
        </a:p>
      </dgm:t>
    </dgm:pt>
    <dgm:pt modelId="{FF3655B9-C550-4E73-9666-4681D19C7728}">
      <dgm:prSet/>
      <dgm:spPr/>
      <dgm:t>
        <a:bodyPr/>
        <a:lstStyle/>
        <a:p>
          <a:r>
            <a:rPr lang="en-US" b="0" i="0" dirty="0"/>
            <a:t>A plan for ongoing board training and capacity building</a:t>
          </a:r>
          <a:endParaRPr lang="en-US" dirty="0"/>
        </a:p>
      </dgm:t>
    </dgm:pt>
    <dgm:pt modelId="{3EFB056C-3AB3-4137-8E75-B3E324690440}" type="parTrans" cxnId="{2BFCDA24-FA01-427D-8688-FB3F3A8D7A5A}">
      <dgm:prSet/>
      <dgm:spPr/>
      <dgm:t>
        <a:bodyPr/>
        <a:lstStyle/>
        <a:p>
          <a:endParaRPr lang="en-US"/>
        </a:p>
      </dgm:t>
    </dgm:pt>
    <dgm:pt modelId="{3F892FDE-20E7-47F3-B446-B90F2AA4A0B2}" type="sibTrans" cxnId="{2BFCDA24-FA01-427D-8688-FB3F3A8D7A5A}">
      <dgm:prSet/>
      <dgm:spPr/>
      <dgm:t>
        <a:bodyPr/>
        <a:lstStyle/>
        <a:p>
          <a:endParaRPr lang="en-US"/>
        </a:p>
      </dgm:t>
    </dgm:pt>
    <dgm:pt modelId="{35A43925-914B-4A1C-A102-8567CC553E59}">
      <dgm:prSet/>
      <dgm:spPr/>
      <dgm:t>
        <a:bodyPr/>
        <a:lstStyle/>
        <a:p>
          <a:r>
            <a:rPr lang="en-US" b="0" i="0" dirty="0"/>
            <a:t>An explanation of the proposed board meeting frequency and focus, and the role of any standing subcommittees </a:t>
          </a:r>
          <a:endParaRPr lang="en-US" dirty="0"/>
        </a:p>
      </dgm:t>
    </dgm:pt>
    <dgm:pt modelId="{79CF814C-D7BF-43ED-BCFE-2776C51FAAB1}" type="parTrans" cxnId="{DCE2C905-5B7E-4EC7-B26E-9CBF60CEBB87}">
      <dgm:prSet/>
      <dgm:spPr/>
      <dgm:t>
        <a:bodyPr/>
        <a:lstStyle/>
        <a:p>
          <a:endParaRPr lang="en-US"/>
        </a:p>
      </dgm:t>
    </dgm:pt>
    <dgm:pt modelId="{B38BEC08-E2C3-457B-ACC1-9FAEF4D3A279}" type="sibTrans" cxnId="{DCE2C905-5B7E-4EC7-B26E-9CBF60CEBB87}">
      <dgm:prSet/>
      <dgm:spPr/>
      <dgm:t>
        <a:bodyPr/>
        <a:lstStyle/>
        <a:p>
          <a:endParaRPr lang="en-US"/>
        </a:p>
      </dgm:t>
    </dgm:pt>
    <dgm:pt modelId="{21652F75-9EC2-4814-B3E9-79537C4FEDCF}">
      <dgm:prSet/>
      <dgm:spPr/>
      <dgm:t>
        <a:bodyPr/>
        <a:lstStyle/>
        <a:p>
          <a:r>
            <a:rPr lang="en-US" b="0" i="0" dirty="0"/>
            <a:t>A plan for how a lead administrator will be hired and how the transition of leadership will happen</a:t>
          </a:r>
          <a:endParaRPr lang="en-US" dirty="0"/>
        </a:p>
      </dgm:t>
    </dgm:pt>
    <dgm:pt modelId="{9F70E8C8-12BE-4A9C-92F3-C46242830F8A}" type="parTrans" cxnId="{A2AA3ED9-29BE-4C76-9FBE-7410D27E578E}">
      <dgm:prSet/>
      <dgm:spPr/>
      <dgm:t>
        <a:bodyPr/>
        <a:lstStyle/>
        <a:p>
          <a:endParaRPr lang="en-US"/>
        </a:p>
      </dgm:t>
    </dgm:pt>
    <dgm:pt modelId="{CB437C7E-351D-48A0-9190-B6315776A754}" type="sibTrans" cxnId="{A2AA3ED9-29BE-4C76-9FBE-7410D27E578E}">
      <dgm:prSet/>
      <dgm:spPr/>
      <dgm:t>
        <a:bodyPr/>
        <a:lstStyle/>
        <a:p>
          <a:endParaRPr lang="en-US"/>
        </a:p>
      </dgm:t>
    </dgm:pt>
    <dgm:pt modelId="{ADD6E937-9FA7-48C9-96D6-DBDD91B22BED}">
      <dgm:prSet/>
      <dgm:spPr/>
      <dgm:t>
        <a:bodyPr/>
        <a:lstStyle/>
        <a:p>
          <a:r>
            <a:rPr lang="en-US" b="0" i="0" dirty="0"/>
            <a:t>A description of the relationship between the governing board and the school administrator which includes the amount of authority the governing board will convey to the school administrator</a:t>
          </a:r>
          <a:endParaRPr lang="en-US" dirty="0"/>
        </a:p>
      </dgm:t>
    </dgm:pt>
    <dgm:pt modelId="{8CE83E02-9E12-438C-8519-735A0D32331F}" type="parTrans" cxnId="{B34BC09D-722E-49C6-ADC7-922CB622B472}">
      <dgm:prSet/>
      <dgm:spPr/>
      <dgm:t>
        <a:bodyPr/>
        <a:lstStyle/>
        <a:p>
          <a:endParaRPr lang="en-US"/>
        </a:p>
      </dgm:t>
    </dgm:pt>
    <dgm:pt modelId="{8FF69DA8-7861-490F-BAAC-887520781D98}" type="sibTrans" cxnId="{B34BC09D-722E-49C6-ADC7-922CB622B472}">
      <dgm:prSet/>
      <dgm:spPr/>
      <dgm:t>
        <a:bodyPr/>
        <a:lstStyle/>
        <a:p>
          <a:endParaRPr lang="en-US"/>
        </a:p>
      </dgm:t>
    </dgm:pt>
    <dgm:pt modelId="{EABF5DBA-72DE-4E43-9CA0-19B4E9BF42C2}">
      <dgm:prSet/>
      <dgm:spPr/>
      <dgm:t>
        <a:bodyPr/>
        <a:lstStyle/>
        <a:p>
          <a:r>
            <a:rPr lang="en-US" b="0" i="0"/>
            <a:t>Statements of liability and indemnification.</a:t>
          </a:r>
          <a:endParaRPr lang="en-US"/>
        </a:p>
      </dgm:t>
    </dgm:pt>
    <dgm:pt modelId="{2DDF164C-CC30-4178-9B45-45534AAD84EF}" type="parTrans" cxnId="{5215F93D-680C-4222-B3DD-731F53979A75}">
      <dgm:prSet/>
      <dgm:spPr/>
      <dgm:t>
        <a:bodyPr/>
        <a:lstStyle/>
        <a:p>
          <a:endParaRPr lang="en-US"/>
        </a:p>
      </dgm:t>
    </dgm:pt>
    <dgm:pt modelId="{B3C69EF9-9F33-4D49-927C-1750D37D1C77}" type="sibTrans" cxnId="{5215F93D-680C-4222-B3DD-731F53979A75}">
      <dgm:prSet/>
      <dgm:spPr/>
      <dgm:t>
        <a:bodyPr/>
        <a:lstStyle/>
        <a:p>
          <a:endParaRPr lang="en-US"/>
        </a:p>
      </dgm:t>
    </dgm:pt>
    <dgm:pt modelId="{7D3D68C4-64FB-4560-9456-BBEBD4DCA150}" type="pres">
      <dgm:prSet presAssocID="{60A7D168-7AD5-42CE-B9E6-6AD415552BD3}" presName="linear" presStyleCnt="0">
        <dgm:presLayoutVars>
          <dgm:animLvl val="lvl"/>
          <dgm:resizeHandles val="exact"/>
        </dgm:presLayoutVars>
      </dgm:prSet>
      <dgm:spPr/>
    </dgm:pt>
    <dgm:pt modelId="{52F2BA4C-130C-4008-B94D-7B4ABF39A24C}" type="pres">
      <dgm:prSet presAssocID="{E3870CF1-B97F-458A-B7FB-AC0959608996}" presName="parentText" presStyleLbl="node1" presStyleIdx="0" presStyleCnt="7">
        <dgm:presLayoutVars>
          <dgm:chMax val="0"/>
          <dgm:bulletEnabled val="1"/>
        </dgm:presLayoutVars>
      </dgm:prSet>
      <dgm:spPr/>
    </dgm:pt>
    <dgm:pt modelId="{C4E60050-86B0-4054-9FFF-62C0410C4326}" type="pres">
      <dgm:prSet presAssocID="{930ED790-F62E-4342-BF53-5C2A5C6751F8}" presName="spacer" presStyleCnt="0"/>
      <dgm:spPr/>
    </dgm:pt>
    <dgm:pt modelId="{E143CAFB-13E6-4930-BC62-CF1886864286}" type="pres">
      <dgm:prSet presAssocID="{287C2261-1B03-4E15-A5C5-ED02C29C175F}" presName="parentText" presStyleLbl="node1" presStyleIdx="1" presStyleCnt="7">
        <dgm:presLayoutVars>
          <dgm:chMax val="0"/>
          <dgm:bulletEnabled val="1"/>
        </dgm:presLayoutVars>
      </dgm:prSet>
      <dgm:spPr/>
    </dgm:pt>
    <dgm:pt modelId="{6D047FB7-2D13-45FB-BFFC-126F8461E42C}" type="pres">
      <dgm:prSet presAssocID="{7602A4E1-9518-4C38-A105-9D5B40740060}" presName="spacer" presStyleCnt="0"/>
      <dgm:spPr/>
    </dgm:pt>
    <dgm:pt modelId="{B5EA614F-0371-433A-AA25-AB0FA390B8A3}" type="pres">
      <dgm:prSet presAssocID="{FF3655B9-C550-4E73-9666-4681D19C7728}" presName="parentText" presStyleLbl="node1" presStyleIdx="2" presStyleCnt="7">
        <dgm:presLayoutVars>
          <dgm:chMax val="0"/>
          <dgm:bulletEnabled val="1"/>
        </dgm:presLayoutVars>
      </dgm:prSet>
      <dgm:spPr/>
    </dgm:pt>
    <dgm:pt modelId="{9D88EDEC-EA23-4F6A-9A22-78697321E192}" type="pres">
      <dgm:prSet presAssocID="{3F892FDE-20E7-47F3-B446-B90F2AA4A0B2}" presName="spacer" presStyleCnt="0"/>
      <dgm:spPr/>
    </dgm:pt>
    <dgm:pt modelId="{18D9A325-AD96-41E2-B7BC-C3767BC85AF9}" type="pres">
      <dgm:prSet presAssocID="{35A43925-914B-4A1C-A102-8567CC553E59}" presName="parentText" presStyleLbl="node1" presStyleIdx="3" presStyleCnt="7">
        <dgm:presLayoutVars>
          <dgm:chMax val="0"/>
          <dgm:bulletEnabled val="1"/>
        </dgm:presLayoutVars>
      </dgm:prSet>
      <dgm:spPr/>
    </dgm:pt>
    <dgm:pt modelId="{74DEB213-8E6B-45C8-B7E6-1C12BE8DD956}" type="pres">
      <dgm:prSet presAssocID="{B38BEC08-E2C3-457B-ACC1-9FAEF4D3A279}" presName="spacer" presStyleCnt="0"/>
      <dgm:spPr/>
    </dgm:pt>
    <dgm:pt modelId="{1190475C-10F2-41D2-9F04-A55B39716BB5}" type="pres">
      <dgm:prSet presAssocID="{21652F75-9EC2-4814-B3E9-79537C4FEDCF}" presName="parentText" presStyleLbl="node1" presStyleIdx="4" presStyleCnt="7">
        <dgm:presLayoutVars>
          <dgm:chMax val="0"/>
          <dgm:bulletEnabled val="1"/>
        </dgm:presLayoutVars>
      </dgm:prSet>
      <dgm:spPr/>
    </dgm:pt>
    <dgm:pt modelId="{E99B8685-3EB4-4EDC-94BB-1A1BD8103C9A}" type="pres">
      <dgm:prSet presAssocID="{CB437C7E-351D-48A0-9190-B6315776A754}" presName="spacer" presStyleCnt="0"/>
      <dgm:spPr/>
    </dgm:pt>
    <dgm:pt modelId="{8F382DEF-66EB-473B-8514-58C60573C218}" type="pres">
      <dgm:prSet presAssocID="{ADD6E937-9FA7-48C9-96D6-DBDD91B22BED}" presName="parentText" presStyleLbl="node1" presStyleIdx="5" presStyleCnt="7">
        <dgm:presLayoutVars>
          <dgm:chMax val="0"/>
          <dgm:bulletEnabled val="1"/>
        </dgm:presLayoutVars>
      </dgm:prSet>
      <dgm:spPr/>
    </dgm:pt>
    <dgm:pt modelId="{5EEDF95F-FDB0-4FDF-9D68-B12A5EBB1617}" type="pres">
      <dgm:prSet presAssocID="{8FF69DA8-7861-490F-BAAC-887520781D98}" presName="spacer" presStyleCnt="0"/>
      <dgm:spPr/>
    </dgm:pt>
    <dgm:pt modelId="{D7635820-6B9F-4DAC-A34D-EC3FC9EAC6A3}" type="pres">
      <dgm:prSet presAssocID="{EABF5DBA-72DE-4E43-9CA0-19B4E9BF42C2}" presName="parentText" presStyleLbl="node1" presStyleIdx="6" presStyleCnt="7">
        <dgm:presLayoutVars>
          <dgm:chMax val="0"/>
          <dgm:bulletEnabled val="1"/>
        </dgm:presLayoutVars>
      </dgm:prSet>
      <dgm:spPr/>
    </dgm:pt>
  </dgm:ptLst>
  <dgm:cxnLst>
    <dgm:cxn modelId="{DCE2C905-5B7E-4EC7-B26E-9CBF60CEBB87}" srcId="{60A7D168-7AD5-42CE-B9E6-6AD415552BD3}" destId="{35A43925-914B-4A1C-A102-8567CC553E59}" srcOrd="3" destOrd="0" parTransId="{79CF814C-D7BF-43ED-BCFE-2776C51FAAB1}" sibTransId="{B38BEC08-E2C3-457B-ACC1-9FAEF4D3A279}"/>
    <dgm:cxn modelId="{1AE3BF1C-2689-4377-B77C-F58B63FD6D99}" type="presOf" srcId="{287C2261-1B03-4E15-A5C5-ED02C29C175F}" destId="{E143CAFB-13E6-4930-BC62-CF1886864286}" srcOrd="0" destOrd="0" presId="urn:microsoft.com/office/officeart/2005/8/layout/vList2"/>
    <dgm:cxn modelId="{192BBF1F-2E0C-4C33-A273-4F47C71C770F}" type="presOf" srcId="{35A43925-914B-4A1C-A102-8567CC553E59}" destId="{18D9A325-AD96-41E2-B7BC-C3767BC85AF9}" srcOrd="0" destOrd="0" presId="urn:microsoft.com/office/officeart/2005/8/layout/vList2"/>
    <dgm:cxn modelId="{2BFCDA24-FA01-427D-8688-FB3F3A8D7A5A}" srcId="{60A7D168-7AD5-42CE-B9E6-6AD415552BD3}" destId="{FF3655B9-C550-4E73-9666-4681D19C7728}" srcOrd="2" destOrd="0" parTransId="{3EFB056C-3AB3-4137-8E75-B3E324690440}" sibTransId="{3F892FDE-20E7-47F3-B446-B90F2AA4A0B2}"/>
    <dgm:cxn modelId="{FDF3442A-B7B6-459D-B111-DA96E95E0FDE}" type="presOf" srcId="{60A7D168-7AD5-42CE-B9E6-6AD415552BD3}" destId="{7D3D68C4-64FB-4560-9456-BBEBD4DCA150}" srcOrd="0" destOrd="0" presId="urn:microsoft.com/office/officeart/2005/8/layout/vList2"/>
    <dgm:cxn modelId="{5215F93D-680C-4222-B3DD-731F53979A75}" srcId="{60A7D168-7AD5-42CE-B9E6-6AD415552BD3}" destId="{EABF5DBA-72DE-4E43-9CA0-19B4E9BF42C2}" srcOrd="6" destOrd="0" parTransId="{2DDF164C-CC30-4178-9B45-45534AAD84EF}" sibTransId="{B3C69EF9-9F33-4D49-927C-1750D37D1C77}"/>
    <dgm:cxn modelId="{7A505E44-AA8A-4F41-89A2-918BBC4B3797}" srcId="{60A7D168-7AD5-42CE-B9E6-6AD415552BD3}" destId="{E3870CF1-B97F-458A-B7FB-AC0959608996}" srcOrd="0" destOrd="0" parTransId="{6077FB33-25E3-4E34-A364-3F5F0C65604C}" sibTransId="{930ED790-F62E-4342-BF53-5C2A5C6751F8}"/>
    <dgm:cxn modelId="{B854D174-C46C-43C8-877E-930B43601A20}" srcId="{60A7D168-7AD5-42CE-B9E6-6AD415552BD3}" destId="{287C2261-1B03-4E15-A5C5-ED02C29C175F}" srcOrd="1" destOrd="0" parTransId="{F87263FC-D6DB-460C-B742-6453C988D6B4}" sibTransId="{7602A4E1-9518-4C38-A105-9D5B40740060}"/>
    <dgm:cxn modelId="{B34BC09D-722E-49C6-ADC7-922CB622B472}" srcId="{60A7D168-7AD5-42CE-B9E6-6AD415552BD3}" destId="{ADD6E937-9FA7-48C9-96D6-DBDD91B22BED}" srcOrd="5" destOrd="0" parTransId="{8CE83E02-9E12-438C-8519-735A0D32331F}" sibTransId="{8FF69DA8-7861-490F-BAAC-887520781D98}"/>
    <dgm:cxn modelId="{D98215B2-3ECD-4C44-B379-5AFED2DA4802}" type="presOf" srcId="{E3870CF1-B97F-458A-B7FB-AC0959608996}" destId="{52F2BA4C-130C-4008-B94D-7B4ABF39A24C}" srcOrd="0" destOrd="0" presId="urn:microsoft.com/office/officeart/2005/8/layout/vList2"/>
    <dgm:cxn modelId="{08B09CB4-D777-4F5B-9294-38807D0D2276}" type="presOf" srcId="{EABF5DBA-72DE-4E43-9CA0-19B4E9BF42C2}" destId="{D7635820-6B9F-4DAC-A34D-EC3FC9EAC6A3}" srcOrd="0" destOrd="0" presId="urn:microsoft.com/office/officeart/2005/8/layout/vList2"/>
    <dgm:cxn modelId="{57319FD7-95B8-4DAC-AE82-2A30C24DDE6C}" type="presOf" srcId="{ADD6E937-9FA7-48C9-96D6-DBDD91B22BED}" destId="{8F382DEF-66EB-473B-8514-58C60573C218}" srcOrd="0" destOrd="0" presId="urn:microsoft.com/office/officeart/2005/8/layout/vList2"/>
    <dgm:cxn modelId="{A2AA3ED9-29BE-4C76-9FBE-7410D27E578E}" srcId="{60A7D168-7AD5-42CE-B9E6-6AD415552BD3}" destId="{21652F75-9EC2-4814-B3E9-79537C4FEDCF}" srcOrd="4" destOrd="0" parTransId="{9F70E8C8-12BE-4A9C-92F3-C46242830F8A}" sibTransId="{CB437C7E-351D-48A0-9190-B6315776A754}"/>
    <dgm:cxn modelId="{2B18A6DB-431A-45BB-896D-9588B652A271}" type="presOf" srcId="{21652F75-9EC2-4814-B3E9-79537C4FEDCF}" destId="{1190475C-10F2-41D2-9F04-A55B39716BB5}" srcOrd="0" destOrd="0" presId="urn:microsoft.com/office/officeart/2005/8/layout/vList2"/>
    <dgm:cxn modelId="{9E5EF1F8-1669-483E-9D87-D7500D775C2B}" type="presOf" srcId="{FF3655B9-C550-4E73-9666-4681D19C7728}" destId="{B5EA614F-0371-433A-AA25-AB0FA390B8A3}" srcOrd="0" destOrd="0" presId="urn:microsoft.com/office/officeart/2005/8/layout/vList2"/>
    <dgm:cxn modelId="{139421A6-23B4-4925-8523-5E7DBE000542}" type="presParOf" srcId="{7D3D68C4-64FB-4560-9456-BBEBD4DCA150}" destId="{52F2BA4C-130C-4008-B94D-7B4ABF39A24C}" srcOrd="0" destOrd="0" presId="urn:microsoft.com/office/officeart/2005/8/layout/vList2"/>
    <dgm:cxn modelId="{AA06614C-66D7-425D-A6D5-91AC34279149}" type="presParOf" srcId="{7D3D68C4-64FB-4560-9456-BBEBD4DCA150}" destId="{C4E60050-86B0-4054-9FFF-62C0410C4326}" srcOrd="1" destOrd="0" presId="urn:microsoft.com/office/officeart/2005/8/layout/vList2"/>
    <dgm:cxn modelId="{2E40BB99-DDC6-4D53-9936-461E63407071}" type="presParOf" srcId="{7D3D68C4-64FB-4560-9456-BBEBD4DCA150}" destId="{E143CAFB-13E6-4930-BC62-CF1886864286}" srcOrd="2" destOrd="0" presId="urn:microsoft.com/office/officeart/2005/8/layout/vList2"/>
    <dgm:cxn modelId="{EE544DA1-7934-4953-9D00-3DB35B3E40E8}" type="presParOf" srcId="{7D3D68C4-64FB-4560-9456-BBEBD4DCA150}" destId="{6D047FB7-2D13-45FB-BFFC-126F8461E42C}" srcOrd="3" destOrd="0" presId="urn:microsoft.com/office/officeart/2005/8/layout/vList2"/>
    <dgm:cxn modelId="{72AA586C-EA3C-4B08-87DE-95E504EEBEE5}" type="presParOf" srcId="{7D3D68C4-64FB-4560-9456-BBEBD4DCA150}" destId="{B5EA614F-0371-433A-AA25-AB0FA390B8A3}" srcOrd="4" destOrd="0" presId="urn:microsoft.com/office/officeart/2005/8/layout/vList2"/>
    <dgm:cxn modelId="{34FF563F-B67F-4B0E-B7AE-ECABE2C9E98E}" type="presParOf" srcId="{7D3D68C4-64FB-4560-9456-BBEBD4DCA150}" destId="{9D88EDEC-EA23-4F6A-9A22-78697321E192}" srcOrd="5" destOrd="0" presId="urn:microsoft.com/office/officeart/2005/8/layout/vList2"/>
    <dgm:cxn modelId="{9CD6BEC0-4E42-412E-A33C-33CB4216511A}" type="presParOf" srcId="{7D3D68C4-64FB-4560-9456-BBEBD4DCA150}" destId="{18D9A325-AD96-41E2-B7BC-C3767BC85AF9}" srcOrd="6" destOrd="0" presId="urn:microsoft.com/office/officeart/2005/8/layout/vList2"/>
    <dgm:cxn modelId="{58068E7E-5C16-47CD-90D2-03089B6980FA}" type="presParOf" srcId="{7D3D68C4-64FB-4560-9456-BBEBD4DCA150}" destId="{74DEB213-8E6B-45C8-B7E6-1C12BE8DD956}" srcOrd="7" destOrd="0" presId="urn:microsoft.com/office/officeart/2005/8/layout/vList2"/>
    <dgm:cxn modelId="{D272BD38-B0ED-4229-BD5D-BEB8C12742C2}" type="presParOf" srcId="{7D3D68C4-64FB-4560-9456-BBEBD4DCA150}" destId="{1190475C-10F2-41D2-9F04-A55B39716BB5}" srcOrd="8" destOrd="0" presId="urn:microsoft.com/office/officeart/2005/8/layout/vList2"/>
    <dgm:cxn modelId="{AB9A019E-8A87-4C7E-9BAD-9DDEF9918BCF}" type="presParOf" srcId="{7D3D68C4-64FB-4560-9456-BBEBD4DCA150}" destId="{E99B8685-3EB4-4EDC-94BB-1A1BD8103C9A}" srcOrd="9" destOrd="0" presId="urn:microsoft.com/office/officeart/2005/8/layout/vList2"/>
    <dgm:cxn modelId="{17B1B583-5655-4BB2-8F21-0FFEEBDB6FC6}" type="presParOf" srcId="{7D3D68C4-64FB-4560-9456-BBEBD4DCA150}" destId="{8F382DEF-66EB-473B-8514-58C60573C218}" srcOrd="10" destOrd="0" presId="urn:microsoft.com/office/officeart/2005/8/layout/vList2"/>
    <dgm:cxn modelId="{D510487F-FB32-46C9-981D-574CE16E74AD}" type="presParOf" srcId="{7D3D68C4-64FB-4560-9456-BBEBD4DCA150}" destId="{5EEDF95F-FDB0-4FDF-9D68-B12A5EBB1617}" srcOrd="11" destOrd="0" presId="urn:microsoft.com/office/officeart/2005/8/layout/vList2"/>
    <dgm:cxn modelId="{DAD420E8-9203-46FC-A2F2-65665587FFF0}" type="presParOf" srcId="{7D3D68C4-64FB-4560-9456-BBEBD4DCA150}" destId="{D7635820-6B9F-4DAC-A34D-EC3FC9EAC6A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8FB6F5-C3B9-4704-9E4C-E5B4D542924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136DA598-E98D-49E1-9291-D242865BA430}">
      <dgm:prSet/>
      <dgm:spPr/>
      <dgm:t>
        <a:bodyPr/>
        <a:lstStyle/>
        <a:p>
          <a:r>
            <a:rPr lang="en-US" dirty="0"/>
            <a:t>an  assurance that  the charter school will comply with S.C. Code Ann. § 59-63-235, which provides for the expulsion of any student who brings a firearm to school</a:t>
          </a:r>
        </a:p>
      </dgm:t>
    </dgm:pt>
    <dgm:pt modelId="{1E28211C-34F2-4349-B7AA-C765587B9892}" type="parTrans" cxnId="{42E65430-F742-42B4-8B21-F1368F5284D7}">
      <dgm:prSet/>
      <dgm:spPr/>
      <dgm:t>
        <a:bodyPr/>
        <a:lstStyle/>
        <a:p>
          <a:endParaRPr lang="en-US"/>
        </a:p>
      </dgm:t>
    </dgm:pt>
    <dgm:pt modelId="{CB69B27A-5707-4E2D-B63B-02872572B9B4}" type="sibTrans" cxnId="{42E65430-F742-42B4-8B21-F1368F5284D7}">
      <dgm:prSet/>
      <dgm:spPr/>
      <dgm:t>
        <a:bodyPr/>
        <a:lstStyle/>
        <a:p>
          <a:endParaRPr lang="en-US"/>
        </a:p>
      </dgm:t>
    </dgm:pt>
    <dgm:pt modelId="{4338C07B-40B9-4D57-AE7E-D3D889E846FA}">
      <dgm:prSet/>
      <dgm:spPr/>
      <dgm:t>
        <a:bodyPr/>
        <a:lstStyle/>
        <a:p>
          <a:r>
            <a:rPr lang="en-US"/>
            <a:t>an  assurance that the charter school will comply with  the  Family  Education Rights and Privacy Act (20 U.S.C. § 1232)</a:t>
          </a:r>
        </a:p>
      </dgm:t>
    </dgm:pt>
    <dgm:pt modelId="{8E510124-8DCF-44D0-97BF-F656D8B1C864}" type="parTrans" cxnId="{FADACF38-3492-448D-873E-CCA249967E8A}">
      <dgm:prSet/>
      <dgm:spPr/>
      <dgm:t>
        <a:bodyPr/>
        <a:lstStyle/>
        <a:p>
          <a:endParaRPr lang="en-US"/>
        </a:p>
      </dgm:t>
    </dgm:pt>
    <dgm:pt modelId="{86FB4365-1F89-4651-94C6-3386849999D7}" type="sibTrans" cxnId="{FADACF38-3492-448D-873E-CCA249967E8A}">
      <dgm:prSet/>
      <dgm:spPr/>
      <dgm:t>
        <a:bodyPr/>
        <a:lstStyle/>
        <a:p>
          <a:endParaRPr lang="en-US"/>
        </a:p>
      </dgm:t>
    </dgm:pt>
    <dgm:pt modelId="{019A3B47-62F7-4D24-98F8-D6897EDE5E42}">
      <dgm:prSet/>
      <dgm:spPr/>
      <dgm:t>
        <a:bodyPr/>
        <a:lstStyle/>
        <a:p>
          <a:r>
            <a:rPr lang="en-US" dirty="0"/>
            <a:t>an explanation of the policies with regard to student conduct, rights, and responsibilities that will be given to parents and students at the beginning of the school year.</a:t>
          </a:r>
        </a:p>
      </dgm:t>
    </dgm:pt>
    <dgm:pt modelId="{0C290342-9993-48F6-A098-C6F09F12D01E}" type="parTrans" cxnId="{309435C6-BD99-447B-BD02-C683A379DA81}">
      <dgm:prSet/>
      <dgm:spPr/>
      <dgm:t>
        <a:bodyPr/>
        <a:lstStyle/>
        <a:p>
          <a:endParaRPr lang="en-US"/>
        </a:p>
      </dgm:t>
    </dgm:pt>
    <dgm:pt modelId="{ADF4F55E-E88E-4A87-A70E-224280CC321C}" type="sibTrans" cxnId="{309435C6-BD99-447B-BD02-C683A379DA81}">
      <dgm:prSet/>
      <dgm:spPr/>
      <dgm:t>
        <a:bodyPr/>
        <a:lstStyle/>
        <a:p>
          <a:endParaRPr lang="en-US"/>
        </a:p>
      </dgm:t>
    </dgm:pt>
    <dgm:pt modelId="{1A128AC5-66F9-48E1-BEF8-2517BC23FA5A}" type="pres">
      <dgm:prSet presAssocID="{448FB6F5-C3B9-4704-9E4C-E5B4D5429240}" presName="diagram" presStyleCnt="0">
        <dgm:presLayoutVars>
          <dgm:dir/>
          <dgm:resizeHandles val="exact"/>
        </dgm:presLayoutVars>
      </dgm:prSet>
      <dgm:spPr/>
    </dgm:pt>
    <dgm:pt modelId="{F335AB42-F8AE-4CA0-9456-A3F70EE17B99}" type="pres">
      <dgm:prSet presAssocID="{136DA598-E98D-49E1-9291-D242865BA430}" presName="node" presStyleLbl="node1" presStyleIdx="0" presStyleCnt="3" custLinFactNeighborX="-52274" custLinFactNeighborY="-1092">
        <dgm:presLayoutVars>
          <dgm:bulletEnabled val="1"/>
        </dgm:presLayoutVars>
      </dgm:prSet>
      <dgm:spPr/>
    </dgm:pt>
    <dgm:pt modelId="{7C0D7FF7-B5E0-4AE9-9CB8-16DD8D54B5CA}" type="pres">
      <dgm:prSet presAssocID="{CB69B27A-5707-4E2D-B63B-02872572B9B4}" presName="sibTrans" presStyleCnt="0"/>
      <dgm:spPr/>
    </dgm:pt>
    <dgm:pt modelId="{DC75FA4C-FB80-43B0-BD35-908B8281774C}" type="pres">
      <dgm:prSet presAssocID="{4338C07B-40B9-4D57-AE7E-D3D889E846FA}" presName="node" presStyleLbl="node1" presStyleIdx="1" presStyleCnt="3" custLinFactNeighborX="46671" custLinFactNeighborY="-6718">
        <dgm:presLayoutVars>
          <dgm:bulletEnabled val="1"/>
        </dgm:presLayoutVars>
      </dgm:prSet>
      <dgm:spPr/>
    </dgm:pt>
    <dgm:pt modelId="{2284CCEF-F5E7-4549-BA98-EDBDA6E1ABB9}" type="pres">
      <dgm:prSet presAssocID="{86FB4365-1F89-4651-94C6-3386849999D7}" presName="sibTrans" presStyleCnt="0"/>
      <dgm:spPr/>
    </dgm:pt>
    <dgm:pt modelId="{7CDFB9BC-760E-4128-86A3-6D7BDEA8FDE5}" type="pres">
      <dgm:prSet presAssocID="{019A3B47-62F7-4D24-98F8-D6897EDE5E42}" presName="node" presStyleLbl="node1" presStyleIdx="2" presStyleCnt="3" custLinFactNeighborX="-1532" custLinFactNeighborY="-21709">
        <dgm:presLayoutVars>
          <dgm:bulletEnabled val="1"/>
        </dgm:presLayoutVars>
      </dgm:prSet>
      <dgm:spPr/>
    </dgm:pt>
  </dgm:ptLst>
  <dgm:cxnLst>
    <dgm:cxn modelId="{47681B0A-DF36-4821-A33D-63BA17FBE6CD}" type="presOf" srcId="{136DA598-E98D-49E1-9291-D242865BA430}" destId="{F335AB42-F8AE-4CA0-9456-A3F70EE17B99}" srcOrd="0" destOrd="0" presId="urn:microsoft.com/office/officeart/2005/8/layout/default"/>
    <dgm:cxn modelId="{F406292F-66C7-4DDE-9B45-36CE134CA013}" type="presOf" srcId="{448FB6F5-C3B9-4704-9E4C-E5B4D5429240}" destId="{1A128AC5-66F9-48E1-BEF8-2517BC23FA5A}" srcOrd="0" destOrd="0" presId="urn:microsoft.com/office/officeart/2005/8/layout/default"/>
    <dgm:cxn modelId="{42E65430-F742-42B4-8B21-F1368F5284D7}" srcId="{448FB6F5-C3B9-4704-9E4C-E5B4D5429240}" destId="{136DA598-E98D-49E1-9291-D242865BA430}" srcOrd="0" destOrd="0" parTransId="{1E28211C-34F2-4349-B7AA-C765587B9892}" sibTransId="{CB69B27A-5707-4E2D-B63B-02872572B9B4}"/>
    <dgm:cxn modelId="{FADACF38-3492-448D-873E-CCA249967E8A}" srcId="{448FB6F5-C3B9-4704-9E4C-E5B4D5429240}" destId="{4338C07B-40B9-4D57-AE7E-D3D889E846FA}" srcOrd="1" destOrd="0" parTransId="{8E510124-8DCF-44D0-97BF-F656D8B1C864}" sibTransId="{86FB4365-1F89-4651-94C6-3386849999D7}"/>
    <dgm:cxn modelId="{BCFEA84E-E5AC-4BD0-9A5A-EC04775D34E6}" type="presOf" srcId="{019A3B47-62F7-4D24-98F8-D6897EDE5E42}" destId="{7CDFB9BC-760E-4128-86A3-6D7BDEA8FDE5}" srcOrd="0" destOrd="0" presId="urn:microsoft.com/office/officeart/2005/8/layout/default"/>
    <dgm:cxn modelId="{E891359A-BAB7-4F3E-ACC2-D7A88A671505}" type="presOf" srcId="{4338C07B-40B9-4D57-AE7E-D3D889E846FA}" destId="{DC75FA4C-FB80-43B0-BD35-908B8281774C}" srcOrd="0" destOrd="0" presId="urn:microsoft.com/office/officeart/2005/8/layout/default"/>
    <dgm:cxn modelId="{309435C6-BD99-447B-BD02-C683A379DA81}" srcId="{448FB6F5-C3B9-4704-9E4C-E5B4D5429240}" destId="{019A3B47-62F7-4D24-98F8-D6897EDE5E42}" srcOrd="2" destOrd="0" parTransId="{0C290342-9993-48F6-A098-C6F09F12D01E}" sibTransId="{ADF4F55E-E88E-4A87-A70E-224280CC321C}"/>
    <dgm:cxn modelId="{DC620D22-2C94-479B-87CC-1F4E9C273766}" type="presParOf" srcId="{1A128AC5-66F9-48E1-BEF8-2517BC23FA5A}" destId="{F335AB42-F8AE-4CA0-9456-A3F70EE17B99}" srcOrd="0" destOrd="0" presId="urn:microsoft.com/office/officeart/2005/8/layout/default"/>
    <dgm:cxn modelId="{73ADB1B2-D773-4F3B-A71D-B3963F9A9DE4}" type="presParOf" srcId="{1A128AC5-66F9-48E1-BEF8-2517BC23FA5A}" destId="{7C0D7FF7-B5E0-4AE9-9CB8-16DD8D54B5CA}" srcOrd="1" destOrd="0" presId="urn:microsoft.com/office/officeart/2005/8/layout/default"/>
    <dgm:cxn modelId="{F8E02931-9C23-4577-BA5F-0C8BD15CEC40}" type="presParOf" srcId="{1A128AC5-66F9-48E1-BEF8-2517BC23FA5A}" destId="{DC75FA4C-FB80-43B0-BD35-908B8281774C}" srcOrd="2" destOrd="0" presId="urn:microsoft.com/office/officeart/2005/8/layout/default"/>
    <dgm:cxn modelId="{C96E212A-ACD4-47AA-9E04-D7D848F2A2D2}" type="presParOf" srcId="{1A128AC5-66F9-48E1-BEF8-2517BC23FA5A}" destId="{2284CCEF-F5E7-4549-BA98-EDBDA6E1ABB9}" srcOrd="3" destOrd="0" presId="urn:microsoft.com/office/officeart/2005/8/layout/default"/>
    <dgm:cxn modelId="{AA722314-01B4-4DDE-B4D7-DA2770638359}" type="presParOf" srcId="{1A128AC5-66F9-48E1-BEF8-2517BC23FA5A}" destId="{7CDFB9BC-760E-4128-86A3-6D7BDEA8FDE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4DFE9B-5105-4679-ABBF-E4D9194335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64CD5C8-EDA6-47A9-91F0-53966EF48341}">
      <dgm:prSet/>
      <dgm:spPr/>
      <dgm:t>
        <a:bodyPr/>
        <a:lstStyle/>
        <a:p>
          <a:r>
            <a:rPr lang="en-US" b="0" i="0" dirty="0"/>
            <a:t>Under the Charter School Law a school may: hire or contract for, in its discretion, administrative staff to oversee the daily operation of the school.</a:t>
          </a:r>
          <a:endParaRPr lang="en-US" dirty="0"/>
        </a:p>
      </dgm:t>
    </dgm:pt>
    <dgm:pt modelId="{B7E699D0-0E1C-4B5B-80F4-8F020FEDE039}" type="parTrans" cxnId="{673D0972-A81C-4DA4-BE8E-D01F6729620C}">
      <dgm:prSet/>
      <dgm:spPr/>
      <dgm:t>
        <a:bodyPr/>
        <a:lstStyle/>
        <a:p>
          <a:endParaRPr lang="en-US"/>
        </a:p>
      </dgm:t>
    </dgm:pt>
    <dgm:pt modelId="{DAE58EE2-CC21-4678-A945-8F0F76D8C290}" type="sibTrans" cxnId="{673D0972-A81C-4DA4-BE8E-D01F6729620C}">
      <dgm:prSet/>
      <dgm:spPr/>
      <dgm:t>
        <a:bodyPr/>
        <a:lstStyle/>
        <a:p>
          <a:endParaRPr lang="en-US"/>
        </a:p>
      </dgm:t>
    </dgm:pt>
    <dgm:pt modelId="{9B12267B-C131-45BC-A9BD-C941C667C140}">
      <dgm:prSet/>
      <dgm:spPr/>
      <dgm:t>
        <a:bodyPr/>
        <a:lstStyle/>
        <a:p>
          <a:r>
            <a:rPr lang="en-US" b="0" i="0"/>
            <a:t>A charter School must : employ and contract with teachers and nonteaching employees, contract for services, and develop pay scales, performance criteria, and discharge policies for its employees. </a:t>
          </a:r>
          <a:endParaRPr lang="en-US"/>
        </a:p>
      </dgm:t>
    </dgm:pt>
    <dgm:pt modelId="{E217F364-9E51-4E55-8403-0C6DD5A85E35}" type="parTrans" cxnId="{EC4D0479-86F0-4759-B866-5727445CC06E}">
      <dgm:prSet/>
      <dgm:spPr/>
      <dgm:t>
        <a:bodyPr/>
        <a:lstStyle/>
        <a:p>
          <a:endParaRPr lang="en-US"/>
        </a:p>
      </dgm:t>
    </dgm:pt>
    <dgm:pt modelId="{A16D5E9F-92D6-4F47-8748-817746C5C04C}" type="sibTrans" cxnId="{EC4D0479-86F0-4759-B866-5727445CC06E}">
      <dgm:prSet/>
      <dgm:spPr/>
      <dgm:t>
        <a:bodyPr/>
        <a:lstStyle/>
        <a:p>
          <a:endParaRPr lang="en-US"/>
        </a:p>
      </dgm:t>
    </dgm:pt>
    <dgm:pt modelId="{039321DA-4C8B-4E3E-AFF6-FE5EB87D1836}">
      <dgm:prSet/>
      <dgm:spPr/>
      <dgm:t>
        <a:bodyPr/>
        <a:lstStyle/>
        <a:p>
          <a:r>
            <a:rPr lang="en-US" b="0" i="0" dirty="0"/>
            <a:t>What this means is that if the school has a contract with an EMO then the Head of School, administrative staff and teachers can be employees of the EMO and not the school.  The school would contract with the EMO for these services.  A word of caution here; if the employees are not employed by the school they would be private employees and would not be eligible for state benefits, nor state retirement and the school would not be covered under the tort liability cap.</a:t>
          </a:r>
          <a:endParaRPr lang="en-US" dirty="0"/>
        </a:p>
      </dgm:t>
    </dgm:pt>
    <dgm:pt modelId="{55051007-84F4-49DB-B1A7-26C6B68AD360}" type="parTrans" cxnId="{9DB8B9D5-B126-4C83-9854-1C2D0157F87A}">
      <dgm:prSet/>
      <dgm:spPr/>
      <dgm:t>
        <a:bodyPr/>
        <a:lstStyle/>
        <a:p>
          <a:endParaRPr lang="en-US"/>
        </a:p>
      </dgm:t>
    </dgm:pt>
    <dgm:pt modelId="{9609E922-A8C0-40B6-84ED-99082D490301}" type="sibTrans" cxnId="{9DB8B9D5-B126-4C83-9854-1C2D0157F87A}">
      <dgm:prSet/>
      <dgm:spPr/>
      <dgm:t>
        <a:bodyPr/>
        <a:lstStyle/>
        <a:p>
          <a:endParaRPr lang="en-US"/>
        </a:p>
      </dgm:t>
    </dgm:pt>
    <dgm:pt modelId="{B241FDD1-0BF6-4090-A790-422F80B7593B}" type="pres">
      <dgm:prSet presAssocID="{654DFE9B-5105-4679-ABBF-E4D919433533}" presName="linear" presStyleCnt="0">
        <dgm:presLayoutVars>
          <dgm:animLvl val="lvl"/>
          <dgm:resizeHandles val="exact"/>
        </dgm:presLayoutVars>
      </dgm:prSet>
      <dgm:spPr/>
    </dgm:pt>
    <dgm:pt modelId="{BE96E7A9-89F4-4DEB-8219-451A3B6D1D3E}" type="pres">
      <dgm:prSet presAssocID="{D64CD5C8-EDA6-47A9-91F0-53966EF48341}" presName="parentText" presStyleLbl="node1" presStyleIdx="0" presStyleCnt="3" custScaleX="98461" custScaleY="75572">
        <dgm:presLayoutVars>
          <dgm:chMax val="0"/>
          <dgm:bulletEnabled val="1"/>
        </dgm:presLayoutVars>
      </dgm:prSet>
      <dgm:spPr/>
    </dgm:pt>
    <dgm:pt modelId="{ABCA7A63-D54C-4AFE-A16F-7D07C3EFBE87}" type="pres">
      <dgm:prSet presAssocID="{DAE58EE2-CC21-4678-A945-8F0F76D8C290}" presName="spacer" presStyleCnt="0"/>
      <dgm:spPr/>
    </dgm:pt>
    <dgm:pt modelId="{24DC090B-6A6B-4615-ACF6-6A478BFA596E}" type="pres">
      <dgm:prSet presAssocID="{9B12267B-C131-45BC-A9BD-C941C667C140}" presName="parentText" presStyleLbl="node1" presStyleIdx="1" presStyleCnt="3">
        <dgm:presLayoutVars>
          <dgm:chMax val="0"/>
          <dgm:bulletEnabled val="1"/>
        </dgm:presLayoutVars>
      </dgm:prSet>
      <dgm:spPr/>
    </dgm:pt>
    <dgm:pt modelId="{56985E82-95DD-47EC-8139-29687D95E7AC}" type="pres">
      <dgm:prSet presAssocID="{A16D5E9F-92D6-4F47-8748-817746C5C04C}" presName="spacer" presStyleCnt="0"/>
      <dgm:spPr/>
    </dgm:pt>
    <dgm:pt modelId="{FF937B00-6A4C-4D97-9054-97DA8EF2FB8C}" type="pres">
      <dgm:prSet presAssocID="{039321DA-4C8B-4E3E-AFF6-FE5EB87D1836}" presName="parentText" presStyleLbl="node1" presStyleIdx="2" presStyleCnt="3">
        <dgm:presLayoutVars>
          <dgm:chMax val="0"/>
          <dgm:bulletEnabled val="1"/>
        </dgm:presLayoutVars>
      </dgm:prSet>
      <dgm:spPr/>
    </dgm:pt>
  </dgm:ptLst>
  <dgm:cxnLst>
    <dgm:cxn modelId="{ED0C3709-7BCF-4140-B009-A1E2AF9F8331}" type="presOf" srcId="{039321DA-4C8B-4E3E-AFF6-FE5EB87D1836}" destId="{FF937B00-6A4C-4D97-9054-97DA8EF2FB8C}" srcOrd="0" destOrd="0" presId="urn:microsoft.com/office/officeart/2005/8/layout/vList2"/>
    <dgm:cxn modelId="{673D0972-A81C-4DA4-BE8E-D01F6729620C}" srcId="{654DFE9B-5105-4679-ABBF-E4D919433533}" destId="{D64CD5C8-EDA6-47A9-91F0-53966EF48341}" srcOrd="0" destOrd="0" parTransId="{B7E699D0-0E1C-4B5B-80F4-8F020FEDE039}" sibTransId="{DAE58EE2-CC21-4678-A945-8F0F76D8C290}"/>
    <dgm:cxn modelId="{EC4D0479-86F0-4759-B866-5727445CC06E}" srcId="{654DFE9B-5105-4679-ABBF-E4D919433533}" destId="{9B12267B-C131-45BC-A9BD-C941C667C140}" srcOrd="1" destOrd="0" parTransId="{E217F364-9E51-4E55-8403-0C6DD5A85E35}" sibTransId="{A16D5E9F-92D6-4F47-8748-817746C5C04C}"/>
    <dgm:cxn modelId="{6478D6A1-9D8F-4214-B000-D681511E52F0}" type="presOf" srcId="{9B12267B-C131-45BC-A9BD-C941C667C140}" destId="{24DC090B-6A6B-4615-ACF6-6A478BFA596E}" srcOrd="0" destOrd="0" presId="urn:microsoft.com/office/officeart/2005/8/layout/vList2"/>
    <dgm:cxn modelId="{2C5111C1-B61A-431E-BBD5-DE162B74032B}" type="presOf" srcId="{D64CD5C8-EDA6-47A9-91F0-53966EF48341}" destId="{BE96E7A9-89F4-4DEB-8219-451A3B6D1D3E}" srcOrd="0" destOrd="0" presId="urn:microsoft.com/office/officeart/2005/8/layout/vList2"/>
    <dgm:cxn modelId="{9DB8B9D5-B126-4C83-9854-1C2D0157F87A}" srcId="{654DFE9B-5105-4679-ABBF-E4D919433533}" destId="{039321DA-4C8B-4E3E-AFF6-FE5EB87D1836}" srcOrd="2" destOrd="0" parTransId="{55051007-84F4-49DB-B1A7-26C6B68AD360}" sibTransId="{9609E922-A8C0-40B6-84ED-99082D490301}"/>
    <dgm:cxn modelId="{94F812F3-C3A9-427D-B491-53DC019D5F7E}" type="presOf" srcId="{654DFE9B-5105-4679-ABBF-E4D919433533}" destId="{B241FDD1-0BF6-4090-A790-422F80B7593B}" srcOrd="0" destOrd="0" presId="urn:microsoft.com/office/officeart/2005/8/layout/vList2"/>
    <dgm:cxn modelId="{0F9C38AD-0B5B-4BB5-AF6C-BDF192887580}" type="presParOf" srcId="{B241FDD1-0BF6-4090-A790-422F80B7593B}" destId="{BE96E7A9-89F4-4DEB-8219-451A3B6D1D3E}" srcOrd="0" destOrd="0" presId="urn:microsoft.com/office/officeart/2005/8/layout/vList2"/>
    <dgm:cxn modelId="{956FABE0-B83F-4136-A6F6-F52904E5978C}" type="presParOf" srcId="{B241FDD1-0BF6-4090-A790-422F80B7593B}" destId="{ABCA7A63-D54C-4AFE-A16F-7D07C3EFBE87}" srcOrd="1" destOrd="0" presId="urn:microsoft.com/office/officeart/2005/8/layout/vList2"/>
    <dgm:cxn modelId="{06643752-87C1-4514-A5F2-91D0BF746863}" type="presParOf" srcId="{B241FDD1-0BF6-4090-A790-422F80B7593B}" destId="{24DC090B-6A6B-4615-ACF6-6A478BFA596E}" srcOrd="2" destOrd="0" presId="urn:microsoft.com/office/officeart/2005/8/layout/vList2"/>
    <dgm:cxn modelId="{7B5ED16F-D7EA-4A92-AFC3-BDE8A819A70F}" type="presParOf" srcId="{B241FDD1-0BF6-4090-A790-422F80B7593B}" destId="{56985E82-95DD-47EC-8139-29687D95E7AC}" srcOrd="3" destOrd="0" presId="urn:microsoft.com/office/officeart/2005/8/layout/vList2"/>
    <dgm:cxn modelId="{D81FE7B7-34A0-4EBF-AA96-4363516347AE}" type="presParOf" srcId="{B241FDD1-0BF6-4090-A790-422F80B7593B}" destId="{FF937B00-6A4C-4D97-9054-97DA8EF2FB8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228501-6D3E-44F5-B02F-51C26D2F88A6}"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6E4FCDFA-A537-4277-A334-C36934AEEC46}">
      <dgm:prSet/>
      <dgm:spPr/>
      <dgm:t>
        <a:bodyPr/>
        <a:lstStyle/>
        <a:p>
          <a:pPr>
            <a:defRPr cap="all"/>
          </a:pPr>
          <a:r>
            <a:rPr lang="en-US"/>
            <a:t>1)   If the school will adopt the procedures for the employment and dismissal of teachers outlined in S.C. Code Ann. § 59-25-410 </a:t>
          </a:r>
          <a:r>
            <a:rPr lang="en-US" i="1"/>
            <a:t>et seq</a:t>
          </a:r>
          <a:r>
            <a:rPr lang="en-US"/>
            <a:t>. (2004), include a letter of agreement from the sponsor.</a:t>
          </a:r>
        </a:p>
      </dgm:t>
    </dgm:pt>
    <dgm:pt modelId="{2DDB79FD-92DC-40F8-B560-6048A29FD827}" type="parTrans" cxnId="{B478E514-B9B0-4904-A821-7D4E9BDB9AEE}">
      <dgm:prSet/>
      <dgm:spPr/>
      <dgm:t>
        <a:bodyPr/>
        <a:lstStyle/>
        <a:p>
          <a:endParaRPr lang="en-US"/>
        </a:p>
      </dgm:t>
    </dgm:pt>
    <dgm:pt modelId="{9BD27F60-695F-4CAA-ACE9-3FE87041352F}" type="sibTrans" cxnId="{B478E514-B9B0-4904-A821-7D4E9BDB9AEE}">
      <dgm:prSet/>
      <dgm:spPr/>
      <dgm:t>
        <a:bodyPr/>
        <a:lstStyle/>
        <a:p>
          <a:endParaRPr lang="en-US"/>
        </a:p>
      </dgm:t>
    </dgm:pt>
    <dgm:pt modelId="{42F8CC43-68BA-4738-8211-CCEF1EF3950D}">
      <dgm:prSet/>
      <dgm:spPr/>
      <dgm:t>
        <a:bodyPr/>
        <a:lstStyle/>
        <a:p>
          <a:pPr>
            <a:defRPr cap="all"/>
          </a:pPr>
          <a:r>
            <a:rPr lang="en-US"/>
            <a:t>2)   If the school does not adopt the procedures outlined in S.C. Code Ann. § 59-25-410 </a:t>
          </a:r>
          <a:r>
            <a:rPr lang="en-US" i="1"/>
            <a:t>et seq</a:t>
          </a:r>
          <a:r>
            <a:rPr lang="en-US"/>
            <a:t>. (2004), explain the school’s employment and termination procedures that will provide for notice and a right to a hearing before the governing board.</a:t>
          </a:r>
        </a:p>
      </dgm:t>
    </dgm:pt>
    <dgm:pt modelId="{73B77477-FD95-4260-B47E-5542144A4954}" type="parTrans" cxnId="{EF5C9E6F-E142-44FF-B5DA-484F104C6AB4}">
      <dgm:prSet/>
      <dgm:spPr/>
      <dgm:t>
        <a:bodyPr/>
        <a:lstStyle/>
        <a:p>
          <a:endParaRPr lang="en-US"/>
        </a:p>
      </dgm:t>
    </dgm:pt>
    <dgm:pt modelId="{B2C9A5BD-7ED4-4E02-8D51-C4C15478F069}" type="sibTrans" cxnId="{EF5C9E6F-E142-44FF-B5DA-484F104C6AB4}">
      <dgm:prSet/>
      <dgm:spPr/>
      <dgm:t>
        <a:bodyPr/>
        <a:lstStyle/>
        <a:p>
          <a:endParaRPr lang="en-US"/>
        </a:p>
      </dgm:t>
    </dgm:pt>
    <dgm:pt modelId="{7EDDDAC5-F9F5-482B-A366-BCAF2960B260}">
      <dgm:prSet/>
      <dgm:spPr/>
      <dgm:t>
        <a:bodyPr/>
        <a:lstStyle/>
        <a:p>
          <a:pPr>
            <a:defRPr cap="all"/>
          </a:pPr>
          <a:r>
            <a:rPr lang="en-US" b="1"/>
            <a:t>A school </a:t>
          </a:r>
          <a:r>
            <a:rPr lang="en-US" b="1" i="1" u="sng"/>
            <a:t>CANNOT</a:t>
          </a:r>
          <a:r>
            <a:rPr lang="en-US" b="1"/>
            <a:t> do both 1 and 2.  Option 1 means the school is entering into contracts with its employees.  Options 2 means the employees are at-will.</a:t>
          </a:r>
          <a:endParaRPr lang="en-US"/>
        </a:p>
      </dgm:t>
    </dgm:pt>
    <dgm:pt modelId="{557AC279-4C15-4848-95EA-F93877B62041}" type="parTrans" cxnId="{56024271-A04C-4396-8406-269599782761}">
      <dgm:prSet/>
      <dgm:spPr/>
      <dgm:t>
        <a:bodyPr/>
        <a:lstStyle/>
        <a:p>
          <a:endParaRPr lang="en-US"/>
        </a:p>
      </dgm:t>
    </dgm:pt>
    <dgm:pt modelId="{51B0EC0C-C1ED-4075-AEB0-92BEC64CC462}" type="sibTrans" cxnId="{56024271-A04C-4396-8406-269599782761}">
      <dgm:prSet/>
      <dgm:spPr/>
      <dgm:t>
        <a:bodyPr/>
        <a:lstStyle/>
        <a:p>
          <a:endParaRPr lang="en-US"/>
        </a:p>
      </dgm:t>
    </dgm:pt>
    <dgm:pt modelId="{90DE8012-36BB-4D20-A472-8C7B376D4B49}" type="pres">
      <dgm:prSet presAssocID="{B1228501-6D3E-44F5-B02F-51C26D2F88A6}" presName="root" presStyleCnt="0">
        <dgm:presLayoutVars>
          <dgm:dir/>
          <dgm:resizeHandles val="exact"/>
        </dgm:presLayoutVars>
      </dgm:prSet>
      <dgm:spPr/>
    </dgm:pt>
    <dgm:pt modelId="{DF629FF1-D79B-4C11-9131-20B0F9B5F932}" type="pres">
      <dgm:prSet presAssocID="{6E4FCDFA-A537-4277-A334-C36934AEEC46}" presName="compNode" presStyleCnt="0"/>
      <dgm:spPr/>
    </dgm:pt>
    <dgm:pt modelId="{36476B7F-5BBA-4E54-A96E-3FDA8CA7E0B1}" type="pres">
      <dgm:prSet presAssocID="{6E4FCDFA-A537-4277-A334-C36934AEEC46}" presName="iconBgRect" presStyleLbl="bgShp" presStyleIdx="0" presStyleCnt="3"/>
      <dgm:spPr/>
    </dgm:pt>
    <dgm:pt modelId="{FA70E6AB-79FE-4F82-86E5-5F6689ACFF74}" type="pres">
      <dgm:prSet presAssocID="{6E4FCDFA-A537-4277-A334-C36934AEEC4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CE1F596-B9C7-4E24-8B6F-3139C44C2AF9}" type="pres">
      <dgm:prSet presAssocID="{6E4FCDFA-A537-4277-A334-C36934AEEC46}" presName="spaceRect" presStyleCnt="0"/>
      <dgm:spPr/>
    </dgm:pt>
    <dgm:pt modelId="{F02F683E-C684-4CB7-B9D4-37900CFCFAEE}" type="pres">
      <dgm:prSet presAssocID="{6E4FCDFA-A537-4277-A334-C36934AEEC46}" presName="textRect" presStyleLbl="revTx" presStyleIdx="0" presStyleCnt="3">
        <dgm:presLayoutVars>
          <dgm:chMax val="1"/>
          <dgm:chPref val="1"/>
        </dgm:presLayoutVars>
      </dgm:prSet>
      <dgm:spPr/>
    </dgm:pt>
    <dgm:pt modelId="{4DE0E4B2-5CB7-41B4-8F5E-95F528DED717}" type="pres">
      <dgm:prSet presAssocID="{9BD27F60-695F-4CAA-ACE9-3FE87041352F}" presName="sibTrans" presStyleCnt="0"/>
      <dgm:spPr/>
    </dgm:pt>
    <dgm:pt modelId="{C5C7C906-BD08-4DAC-AFDA-328D9097E55E}" type="pres">
      <dgm:prSet presAssocID="{42F8CC43-68BA-4738-8211-CCEF1EF3950D}" presName="compNode" presStyleCnt="0"/>
      <dgm:spPr/>
    </dgm:pt>
    <dgm:pt modelId="{45EDD0C7-DAF8-4B08-8408-7ADF97DC6C9D}" type="pres">
      <dgm:prSet presAssocID="{42F8CC43-68BA-4738-8211-CCEF1EF3950D}" presName="iconBgRect" presStyleLbl="bgShp" presStyleIdx="1" presStyleCnt="3"/>
      <dgm:spPr/>
    </dgm:pt>
    <dgm:pt modelId="{CE465960-CC58-44ED-8B59-948E2115442E}" type="pres">
      <dgm:prSet presAssocID="{42F8CC43-68BA-4738-8211-CCEF1EF3950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372AE75D-1121-440C-B32E-97917DC88E62}" type="pres">
      <dgm:prSet presAssocID="{42F8CC43-68BA-4738-8211-CCEF1EF3950D}" presName="spaceRect" presStyleCnt="0"/>
      <dgm:spPr/>
    </dgm:pt>
    <dgm:pt modelId="{1826EF3B-7D35-427B-AE70-A3B9AED82392}" type="pres">
      <dgm:prSet presAssocID="{42F8CC43-68BA-4738-8211-CCEF1EF3950D}" presName="textRect" presStyleLbl="revTx" presStyleIdx="1" presStyleCnt="3">
        <dgm:presLayoutVars>
          <dgm:chMax val="1"/>
          <dgm:chPref val="1"/>
        </dgm:presLayoutVars>
      </dgm:prSet>
      <dgm:spPr/>
    </dgm:pt>
    <dgm:pt modelId="{0FB40252-8BE8-47DB-A7B6-D9A2867BB44A}" type="pres">
      <dgm:prSet presAssocID="{B2C9A5BD-7ED4-4E02-8D51-C4C15478F069}" presName="sibTrans" presStyleCnt="0"/>
      <dgm:spPr/>
    </dgm:pt>
    <dgm:pt modelId="{05906BE2-C3AB-4CD4-9853-A8D7343EFAD2}" type="pres">
      <dgm:prSet presAssocID="{7EDDDAC5-F9F5-482B-A366-BCAF2960B260}" presName="compNode" presStyleCnt="0"/>
      <dgm:spPr/>
    </dgm:pt>
    <dgm:pt modelId="{17336F83-C147-4183-85A5-C895E356E3BF}" type="pres">
      <dgm:prSet presAssocID="{7EDDDAC5-F9F5-482B-A366-BCAF2960B260}" presName="iconBgRect" presStyleLbl="bgShp" presStyleIdx="2" presStyleCnt="3"/>
      <dgm:spPr/>
    </dgm:pt>
    <dgm:pt modelId="{9EDAA629-3CB8-4698-B8DA-0FC86B50B4FE}" type="pres">
      <dgm:prSet presAssocID="{7EDDDAC5-F9F5-482B-A366-BCAF2960B26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A5D60E91-2C9B-46C5-AF87-DD2021347E0F}" type="pres">
      <dgm:prSet presAssocID="{7EDDDAC5-F9F5-482B-A366-BCAF2960B260}" presName="spaceRect" presStyleCnt="0"/>
      <dgm:spPr/>
    </dgm:pt>
    <dgm:pt modelId="{E004B377-73BF-4BA8-8FBE-B48A836B61C8}" type="pres">
      <dgm:prSet presAssocID="{7EDDDAC5-F9F5-482B-A366-BCAF2960B260}" presName="textRect" presStyleLbl="revTx" presStyleIdx="2" presStyleCnt="3">
        <dgm:presLayoutVars>
          <dgm:chMax val="1"/>
          <dgm:chPref val="1"/>
        </dgm:presLayoutVars>
      </dgm:prSet>
      <dgm:spPr/>
    </dgm:pt>
  </dgm:ptLst>
  <dgm:cxnLst>
    <dgm:cxn modelId="{37916203-1F96-4CD0-97DC-55254474259A}" type="presOf" srcId="{42F8CC43-68BA-4738-8211-CCEF1EF3950D}" destId="{1826EF3B-7D35-427B-AE70-A3B9AED82392}" srcOrd="0" destOrd="0" presId="urn:microsoft.com/office/officeart/2018/5/layout/IconCircleLabelList"/>
    <dgm:cxn modelId="{D5C7DA0F-636A-4075-91FA-066B14BBB4DF}" type="presOf" srcId="{6E4FCDFA-A537-4277-A334-C36934AEEC46}" destId="{F02F683E-C684-4CB7-B9D4-37900CFCFAEE}" srcOrd="0" destOrd="0" presId="urn:microsoft.com/office/officeart/2018/5/layout/IconCircleLabelList"/>
    <dgm:cxn modelId="{B478E514-B9B0-4904-A821-7D4E9BDB9AEE}" srcId="{B1228501-6D3E-44F5-B02F-51C26D2F88A6}" destId="{6E4FCDFA-A537-4277-A334-C36934AEEC46}" srcOrd="0" destOrd="0" parTransId="{2DDB79FD-92DC-40F8-B560-6048A29FD827}" sibTransId="{9BD27F60-695F-4CAA-ACE9-3FE87041352F}"/>
    <dgm:cxn modelId="{EF5C9E6F-E142-44FF-B5DA-484F104C6AB4}" srcId="{B1228501-6D3E-44F5-B02F-51C26D2F88A6}" destId="{42F8CC43-68BA-4738-8211-CCEF1EF3950D}" srcOrd="1" destOrd="0" parTransId="{73B77477-FD95-4260-B47E-5542144A4954}" sibTransId="{B2C9A5BD-7ED4-4E02-8D51-C4C15478F069}"/>
    <dgm:cxn modelId="{56024271-A04C-4396-8406-269599782761}" srcId="{B1228501-6D3E-44F5-B02F-51C26D2F88A6}" destId="{7EDDDAC5-F9F5-482B-A366-BCAF2960B260}" srcOrd="2" destOrd="0" parTransId="{557AC279-4C15-4848-95EA-F93877B62041}" sibTransId="{51B0EC0C-C1ED-4075-AEB0-92BEC64CC462}"/>
    <dgm:cxn modelId="{A51675B5-149D-46E9-8D58-4ECB501E0F39}" type="presOf" srcId="{B1228501-6D3E-44F5-B02F-51C26D2F88A6}" destId="{90DE8012-36BB-4D20-A472-8C7B376D4B49}" srcOrd="0" destOrd="0" presId="urn:microsoft.com/office/officeart/2018/5/layout/IconCircleLabelList"/>
    <dgm:cxn modelId="{56432BE8-B867-44E9-8597-953444A60E0E}" type="presOf" srcId="{7EDDDAC5-F9F5-482B-A366-BCAF2960B260}" destId="{E004B377-73BF-4BA8-8FBE-B48A836B61C8}" srcOrd="0" destOrd="0" presId="urn:microsoft.com/office/officeart/2018/5/layout/IconCircleLabelList"/>
    <dgm:cxn modelId="{7B8A5189-5C06-47B5-9D5A-B6ABB64BE900}" type="presParOf" srcId="{90DE8012-36BB-4D20-A472-8C7B376D4B49}" destId="{DF629FF1-D79B-4C11-9131-20B0F9B5F932}" srcOrd="0" destOrd="0" presId="urn:microsoft.com/office/officeart/2018/5/layout/IconCircleLabelList"/>
    <dgm:cxn modelId="{01B2D346-CABA-4870-B877-873628D3483C}" type="presParOf" srcId="{DF629FF1-D79B-4C11-9131-20B0F9B5F932}" destId="{36476B7F-5BBA-4E54-A96E-3FDA8CA7E0B1}" srcOrd="0" destOrd="0" presId="urn:microsoft.com/office/officeart/2018/5/layout/IconCircleLabelList"/>
    <dgm:cxn modelId="{E2BF987A-C232-4861-87FA-AD0C50D35788}" type="presParOf" srcId="{DF629FF1-D79B-4C11-9131-20B0F9B5F932}" destId="{FA70E6AB-79FE-4F82-86E5-5F6689ACFF74}" srcOrd="1" destOrd="0" presId="urn:microsoft.com/office/officeart/2018/5/layout/IconCircleLabelList"/>
    <dgm:cxn modelId="{336EE297-F994-4744-B8AD-10DE608B6E5A}" type="presParOf" srcId="{DF629FF1-D79B-4C11-9131-20B0F9B5F932}" destId="{FCE1F596-B9C7-4E24-8B6F-3139C44C2AF9}" srcOrd="2" destOrd="0" presId="urn:microsoft.com/office/officeart/2018/5/layout/IconCircleLabelList"/>
    <dgm:cxn modelId="{C7183B75-92D6-44D6-8F88-FD2239856A8A}" type="presParOf" srcId="{DF629FF1-D79B-4C11-9131-20B0F9B5F932}" destId="{F02F683E-C684-4CB7-B9D4-37900CFCFAEE}" srcOrd="3" destOrd="0" presId="urn:microsoft.com/office/officeart/2018/5/layout/IconCircleLabelList"/>
    <dgm:cxn modelId="{D01F6960-EF3B-4753-BA33-4A844B70C7A0}" type="presParOf" srcId="{90DE8012-36BB-4D20-A472-8C7B376D4B49}" destId="{4DE0E4B2-5CB7-41B4-8F5E-95F528DED717}" srcOrd="1" destOrd="0" presId="urn:microsoft.com/office/officeart/2018/5/layout/IconCircleLabelList"/>
    <dgm:cxn modelId="{6DBC139A-C090-4F0A-B928-82C68875B94E}" type="presParOf" srcId="{90DE8012-36BB-4D20-A472-8C7B376D4B49}" destId="{C5C7C906-BD08-4DAC-AFDA-328D9097E55E}" srcOrd="2" destOrd="0" presId="urn:microsoft.com/office/officeart/2018/5/layout/IconCircleLabelList"/>
    <dgm:cxn modelId="{14F9F2BA-63C7-4A33-89AC-FC18E429C785}" type="presParOf" srcId="{C5C7C906-BD08-4DAC-AFDA-328D9097E55E}" destId="{45EDD0C7-DAF8-4B08-8408-7ADF97DC6C9D}" srcOrd="0" destOrd="0" presId="urn:microsoft.com/office/officeart/2018/5/layout/IconCircleLabelList"/>
    <dgm:cxn modelId="{6ACFA440-E681-4DEE-ACB7-07703AC37E5F}" type="presParOf" srcId="{C5C7C906-BD08-4DAC-AFDA-328D9097E55E}" destId="{CE465960-CC58-44ED-8B59-948E2115442E}" srcOrd="1" destOrd="0" presId="urn:microsoft.com/office/officeart/2018/5/layout/IconCircleLabelList"/>
    <dgm:cxn modelId="{3C661D69-66D9-48C7-9D40-84FEEF43416D}" type="presParOf" srcId="{C5C7C906-BD08-4DAC-AFDA-328D9097E55E}" destId="{372AE75D-1121-440C-B32E-97917DC88E62}" srcOrd="2" destOrd="0" presId="urn:microsoft.com/office/officeart/2018/5/layout/IconCircleLabelList"/>
    <dgm:cxn modelId="{DB47AF7F-9595-49F4-A850-33EDE2B5100E}" type="presParOf" srcId="{C5C7C906-BD08-4DAC-AFDA-328D9097E55E}" destId="{1826EF3B-7D35-427B-AE70-A3B9AED82392}" srcOrd="3" destOrd="0" presId="urn:microsoft.com/office/officeart/2018/5/layout/IconCircleLabelList"/>
    <dgm:cxn modelId="{F52F6BBD-0228-435A-850E-A8E834105181}" type="presParOf" srcId="{90DE8012-36BB-4D20-A472-8C7B376D4B49}" destId="{0FB40252-8BE8-47DB-A7B6-D9A2867BB44A}" srcOrd="3" destOrd="0" presId="urn:microsoft.com/office/officeart/2018/5/layout/IconCircleLabelList"/>
    <dgm:cxn modelId="{261192D7-5FFC-4CF1-8795-2BC3D4A5A91D}" type="presParOf" srcId="{90DE8012-36BB-4D20-A472-8C7B376D4B49}" destId="{05906BE2-C3AB-4CD4-9853-A8D7343EFAD2}" srcOrd="4" destOrd="0" presId="urn:microsoft.com/office/officeart/2018/5/layout/IconCircleLabelList"/>
    <dgm:cxn modelId="{3CAB1139-AB07-46C4-99E2-A1D67560FFD7}" type="presParOf" srcId="{05906BE2-C3AB-4CD4-9853-A8D7343EFAD2}" destId="{17336F83-C147-4183-85A5-C895E356E3BF}" srcOrd="0" destOrd="0" presId="urn:microsoft.com/office/officeart/2018/5/layout/IconCircleLabelList"/>
    <dgm:cxn modelId="{258B7A2B-8214-4CE3-8B6A-AECBBE44805D}" type="presParOf" srcId="{05906BE2-C3AB-4CD4-9853-A8D7343EFAD2}" destId="{9EDAA629-3CB8-4698-B8DA-0FC86B50B4FE}" srcOrd="1" destOrd="0" presId="urn:microsoft.com/office/officeart/2018/5/layout/IconCircleLabelList"/>
    <dgm:cxn modelId="{12EF62E9-2F01-480A-8C97-8AB4A9EEFC60}" type="presParOf" srcId="{05906BE2-C3AB-4CD4-9853-A8D7343EFAD2}" destId="{A5D60E91-2C9B-46C5-AF87-DD2021347E0F}" srcOrd="2" destOrd="0" presId="urn:microsoft.com/office/officeart/2018/5/layout/IconCircleLabelList"/>
    <dgm:cxn modelId="{0F164F90-3876-47D0-B60E-D964F2106DCD}" type="presParOf" srcId="{05906BE2-C3AB-4CD4-9853-A8D7343EFAD2}" destId="{E004B377-73BF-4BA8-8FBE-B48A836B61C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2BA4C-130C-4008-B94D-7B4ABF39A24C}">
      <dsp:nvSpPr>
        <dsp:cNvPr id="0" name=""/>
        <dsp:cNvSpPr/>
      </dsp:nvSpPr>
      <dsp:spPr>
        <a:xfrm>
          <a:off x="0" y="13304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 description of the governance and operation of the proposed charter school</a:t>
          </a:r>
          <a:endParaRPr lang="en-US" sz="1400" kern="1200" dirty="0"/>
        </a:p>
      </dsp:txBody>
      <dsp:txXfrm>
        <a:off x="25987" y="159036"/>
        <a:ext cx="9570705" cy="480376"/>
      </dsp:txXfrm>
    </dsp:sp>
    <dsp:sp modelId="{E143CAFB-13E6-4930-BC62-CF1886864286}">
      <dsp:nvSpPr>
        <dsp:cNvPr id="0" name=""/>
        <dsp:cNvSpPr/>
      </dsp:nvSpPr>
      <dsp:spPr>
        <a:xfrm>
          <a:off x="0" y="70571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An explanation of the proposed transition from a planning committee to the initial governing board, including the identification of individuals making the transition and timeline</a:t>
          </a:r>
          <a:endParaRPr lang="en-US" sz="1400" kern="1200" dirty="0"/>
        </a:p>
      </dsp:txBody>
      <dsp:txXfrm>
        <a:off x="25987" y="731706"/>
        <a:ext cx="9570705" cy="480376"/>
      </dsp:txXfrm>
    </dsp:sp>
    <dsp:sp modelId="{B5EA614F-0371-433A-AA25-AB0FA390B8A3}">
      <dsp:nvSpPr>
        <dsp:cNvPr id="0" name=""/>
        <dsp:cNvSpPr/>
      </dsp:nvSpPr>
      <dsp:spPr>
        <a:xfrm>
          <a:off x="0" y="127838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 plan for ongoing board training and capacity building</a:t>
          </a:r>
          <a:endParaRPr lang="en-US" sz="1400" kern="1200" dirty="0"/>
        </a:p>
      </dsp:txBody>
      <dsp:txXfrm>
        <a:off x="25987" y="1304376"/>
        <a:ext cx="9570705" cy="480376"/>
      </dsp:txXfrm>
    </dsp:sp>
    <dsp:sp modelId="{18D9A325-AD96-41E2-B7BC-C3767BC85AF9}">
      <dsp:nvSpPr>
        <dsp:cNvPr id="0" name=""/>
        <dsp:cNvSpPr/>
      </dsp:nvSpPr>
      <dsp:spPr>
        <a:xfrm>
          <a:off x="0" y="185105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An explanation of the proposed board meeting frequency and focus, and the role of any standing subcommittees </a:t>
          </a:r>
          <a:endParaRPr lang="en-US" sz="1400" kern="1200" dirty="0"/>
        </a:p>
      </dsp:txBody>
      <dsp:txXfrm>
        <a:off x="25987" y="1877046"/>
        <a:ext cx="9570705" cy="480376"/>
      </dsp:txXfrm>
    </dsp:sp>
    <dsp:sp modelId="{1190475C-10F2-41D2-9F04-A55B39716BB5}">
      <dsp:nvSpPr>
        <dsp:cNvPr id="0" name=""/>
        <dsp:cNvSpPr/>
      </dsp:nvSpPr>
      <dsp:spPr>
        <a:xfrm>
          <a:off x="0" y="242372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 plan for how a lead administrator will be hired and how the transition of leadership will happen</a:t>
          </a:r>
          <a:endParaRPr lang="en-US" sz="1400" kern="1200" dirty="0"/>
        </a:p>
      </dsp:txBody>
      <dsp:txXfrm>
        <a:off x="25987" y="2449716"/>
        <a:ext cx="9570705" cy="480376"/>
      </dsp:txXfrm>
    </dsp:sp>
    <dsp:sp modelId="{8F382DEF-66EB-473B-8514-58C60573C218}">
      <dsp:nvSpPr>
        <dsp:cNvPr id="0" name=""/>
        <dsp:cNvSpPr/>
      </dsp:nvSpPr>
      <dsp:spPr>
        <a:xfrm>
          <a:off x="0" y="299639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A description of the relationship between the governing board and the school administrator which includes the amount of authority the governing board will convey to the school administrator</a:t>
          </a:r>
          <a:endParaRPr lang="en-US" sz="1400" kern="1200" dirty="0"/>
        </a:p>
      </dsp:txBody>
      <dsp:txXfrm>
        <a:off x="25987" y="3022386"/>
        <a:ext cx="9570705" cy="480376"/>
      </dsp:txXfrm>
    </dsp:sp>
    <dsp:sp modelId="{D7635820-6B9F-4DAC-A34D-EC3FC9EAC6A3}">
      <dsp:nvSpPr>
        <dsp:cNvPr id="0" name=""/>
        <dsp:cNvSpPr/>
      </dsp:nvSpPr>
      <dsp:spPr>
        <a:xfrm>
          <a:off x="0" y="3569069"/>
          <a:ext cx="9622679" cy="532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a:t>Statements of liability and indemnification.</a:t>
          </a:r>
          <a:endParaRPr lang="en-US" sz="1400" kern="1200"/>
        </a:p>
      </dsp:txBody>
      <dsp:txXfrm>
        <a:off x="25987" y="3595056"/>
        <a:ext cx="9570705" cy="480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5AB42-F8AE-4CA0-9456-A3F70EE17B99}">
      <dsp:nvSpPr>
        <dsp:cNvPr id="0" name=""/>
        <dsp:cNvSpPr/>
      </dsp:nvSpPr>
      <dsp:spPr>
        <a:xfrm>
          <a:off x="0" y="0"/>
          <a:ext cx="3609536" cy="2165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an  assurance that  the charter school will comply with S.C. Code Ann. § 59-63-235, which provides for the expulsion of any student who brings a firearm to school</a:t>
          </a:r>
        </a:p>
      </dsp:txBody>
      <dsp:txXfrm>
        <a:off x="0" y="0"/>
        <a:ext cx="3609536" cy="2165721"/>
      </dsp:txXfrm>
    </dsp:sp>
    <dsp:sp modelId="{DC75FA4C-FB80-43B0-BD35-908B8281774C}">
      <dsp:nvSpPr>
        <dsp:cNvPr id="0" name=""/>
        <dsp:cNvSpPr/>
      </dsp:nvSpPr>
      <dsp:spPr>
        <a:xfrm>
          <a:off x="6657588" y="0"/>
          <a:ext cx="3609536" cy="2165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an  assurance that the charter school will comply with  the  Family  Education Rights and Privacy Act (20 U.S.C. § 1232)</a:t>
          </a:r>
        </a:p>
      </dsp:txBody>
      <dsp:txXfrm>
        <a:off x="6657588" y="0"/>
        <a:ext cx="3609536" cy="2165721"/>
      </dsp:txXfrm>
    </dsp:sp>
    <dsp:sp modelId="{7CDFB9BC-760E-4128-86A3-6D7BDEA8FDE5}">
      <dsp:nvSpPr>
        <dsp:cNvPr id="0" name=""/>
        <dsp:cNvSpPr/>
      </dsp:nvSpPr>
      <dsp:spPr>
        <a:xfrm>
          <a:off x="3273496" y="2056665"/>
          <a:ext cx="3609536" cy="21657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an explanation of the policies with regard to student conduct, rights, and responsibilities that will be given to parents and students at the beginning of the school year.</a:t>
          </a:r>
        </a:p>
      </dsp:txBody>
      <dsp:txXfrm>
        <a:off x="3273496" y="2056665"/>
        <a:ext cx="3609536" cy="21657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6E7A9-89F4-4DEB-8219-451A3B6D1D3E}">
      <dsp:nvSpPr>
        <dsp:cNvPr id="0" name=""/>
        <dsp:cNvSpPr/>
      </dsp:nvSpPr>
      <dsp:spPr>
        <a:xfrm>
          <a:off x="76432" y="27445"/>
          <a:ext cx="9779845" cy="9920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Under the Charter School Law a school may: hire or contract for, in its discretion, administrative staff to oversee the daily operation of the school.</a:t>
          </a:r>
          <a:endParaRPr lang="en-US" sz="1600" kern="1200" dirty="0"/>
        </a:p>
      </dsp:txBody>
      <dsp:txXfrm>
        <a:off x="124861" y="75874"/>
        <a:ext cx="9682987" cy="895205"/>
      </dsp:txXfrm>
    </dsp:sp>
    <dsp:sp modelId="{24DC090B-6A6B-4615-ACF6-6A478BFA596E}">
      <dsp:nvSpPr>
        <dsp:cNvPr id="0" name=""/>
        <dsp:cNvSpPr/>
      </dsp:nvSpPr>
      <dsp:spPr>
        <a:xfrm>
          <a:off x="0" y="1065589"/>
          <a:ext cx="9932710" cy="1312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a:t>A charter School must : employ and contract with teachers and nonteaching employees, contract for services, and develop pay scales, performance criteria, and discharge policies for its employees. </a:t>
          </a:r>
          <a:endParaRPr lang="en-US" sz="1600" kern="1200"/>
        </a:p>
      </dsp:txBody>
      <dsp:txXfrm>
        <a:off x="64083" y="1129672"/>
        <a:ext cx="9804544" cy="1184574"/>
      </dsp:txXfrm>
    </dsp:sp>
    <dsp:sp modelId="{FF937B00-6A4C-4D97-9054-97DA8EF2FB8C}">
      <dsp:nvSpPr>
        <dsp:cNvPr id="0" name=""/>
        <dsp:cNvSpPr/>
      </dsp:nvSpPr>
      <dsp:spPr>
        <a:xfrm>
          <a:off x="0" y="2424409"/>
          <a:ext cx="9932710" cy="1312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What this means is that if the school has a contract with an EMO then the Head of School, administrative staff and teachers can be employees of the EMO and not the school.  The school would contract with the EMO for these services.  A word of caution here; if the employees are not employed by the school they would be private employees and would not be eligible for state benefits, nor state retirement and the school would not be covered under the tort liability cap.</a:t>
          </a:r>
          <a:endParaRPr lang="en-US" sz="1600" kern="1200" dirty="0"/>
        </a:p>
      </dsp:txBody>
      <dsp:txXfrm>
        <a:off x="64083" y="2488492"/>
        <a:ext cx="9804544" cy="11845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76B7F-5BBA-4E54-A96E-3FDA8CA7E0B1}">
      <dsp:nvSpPr>
        <dsp:cNvPr id="0" name=""/>
        <dsp:cNvSpPr/>
      </dsp:nvSpPr>
      <dsp:spPr>
        <a:xfrm>
          <a:off x="629182" y="235461"/>
          <a:ext cx="1955812" cy="1955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70E6AB-79FE-4F82-86E5-5F6689ACFF74}">
      <dsp:nvSpPr>
        <dsp:cNvPr id="0" name=""/>
        <dsp:cNvSpPr/>
      </dsp:nvSpPr>
      <dsp:spPr>
        <a:xfrm>
          <a:off x="1045995" y="652273"/>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2F683E-C684-4CB7-B9D4-37900CFCFAEE}">
      <dsp:nvSpPr>
        <dsp:cNvPr id="0" name=""/>
        <dsp:cNvSpPr/>
      </dsp:nvSpPr>
      <dsp:spPr>
        <a:xfrm>
          <a:off x="3963" y="2800461"/>
          <a:ext cx="3206250" cy="101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1)   If the school will adopt the procedures for the employment and dismissal of teachers outlined in S.C. Code Ann. § 59-25-410 </a:t>
          </a:r>
          <a:r>
            <a:rPr lang="en-US" sz="1100" i="1" kern="1200"/>
            <a:t>et seq</a:t>
          </a:r>
          <a:r>
            <a:rPr lang="en-US" sz="1100" kern="1200"/>
            <a:t>. (2004), include a letter of agreement from the sponsor.</a:t>
          </a:r>
        </a:p>
      </dsp:txBody>
      <dsp:txXfrm>
        <a:off x="3963" y="2800461"/>
        <a:ext cx="3206250" cy="1015050"/>
      </dsp:txXfrm>
    </dsp:sp>
    <dsp:sp modelId="{45EDD0C7-DAF8-4B08-8408-7ADF97DC6C9D}">
      <dsp:nvSpPr>
        <dsp:cNvPr id="0" name=""/>
        <dsp:cNvSpPr/>
      </dsp:nvSpPr>
      <dsp:spPr>
        <a:xfrm>
          <a:off x="4396526" y="235461"/>
          <a:ext cx="1955812" cy="1955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465960-CC58-44ED-8B59-948E2115442E}">
      <dsp:nvSpPr>
        <dsp:cNvPr id="0" name=""/>
        <dsp:cNvSpPr/>
      </dsp:nvSpPr>
      <dsp:spPr>
        <a:xfrm>
          <a:off x="4813338" y="652273"/>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26EF3B-7D35-427B-AE70-A3B9AED82392}">
      <dsp:nvSpPr>
        <dsp:cNvPr id="0" name=""/>
        <dsp:cNvSpPr/>
      </dsp:nvSpPr>
      <dsp:spPr>
        <a:xfrm>
          <a:off x="3771307" y="2800461"/>
          <a:ext cx="3206250" cy="101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2)   If the school does not adopt the procedures outlined in S.C. Code Ann. § 59-25-410 </a:t>
          </a:r>
          <a:r>
            <a:rPr lang="en-US" sz="1100" i="1" kern="1200"/>
            <a:t>et seq</a:t>
          </a:r>
          <a:r>
            <a:rPr lang="en-US" sz="1100" kern="1200"/>
            <a:t>. (2004), explain the school’s employment and termination procedures that will provide for notice and a right to a hearing before the governing board.</a:t>
          </a:r>
        </a:p>
      </dsp:txBody>
      <dsp:txXfrm>
        <a:off x="3771307" y="2800461"/>
        <a:ext cx="3206250" cy="1015050"/>
      </dsp:txXfrm>
    </dsp:sp>
    <dsp:sp modelId="{17336F83-C147-4183-85A5-C895E356E3BF}">
      <dsp:nvSpPr>
        <dsp:cNvPr id="0" name=""/>
        <dsp:cNvSpPr/>
      </dsp:nvSpPr>
      <dsp:spPr>
        <a:xfrm>
          <a:off x="8163870" y="235461"/>
          <a:ext cx="1955812" cy="1955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AA629-3CB8-4698-B8DA-0FC86B50B4FE}">
      <dsp:nvSpPr>
        <dsp:cNvPr id="0" name=""/>
        <dsp:cNvSpPr/>
      </dsp:nvSpPr>
      <dsp:spPr>
        <a:xfrm>
          <a:off x="8580682" y="652273"/>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04B377-73BF-4BA8-8FBE-B48A836B61C8}">
      <dsp:nvSpPr>
        <dsp:cNvPr id="0" name=""/>
        <dsp:cNvSpPr/>
      </dsp:nvSpPr>
      <dsp:spPr>
        <a:xfrm>
          <a:off x="7538651" y="2800461"/>
          <a:ext cx="3206250" cy="1015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a:t>A school </a:t>
          </a:r>
          <a:r>
            <a:rPr lang="en-US" sz="1100" b="1" i="1" u="sng" kern="1200"/>
            <a:t>CANNOT</a:t>
          </a:r>
          <a:r>
            <a:rPr lang="en-US" sz="1100" b="1" kern="1200"/>
            <a:t> do both 1 and 2.  Option 1 means the school is entering into contracts with its employees.  Options 2 means the employees are at-will.</a:t>
          </a:r>
          <a:endParaRPr lang="en-US" sz="1100" kern="1200"/>
        </a:p>
      </dsp:txBody>
      <dsp:txXfrm>
        <a:off x="7538651" y="2800461"/>
        <a:ext cx="3206250" cy="1015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10/18/2021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10/18/2021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9612567" y="669600"/>
            <a:ext cx="274800" cy="2748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596633" y="-1070367"/>
            <a:ext cx="8998800" cy="89988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txBox="1">
            <a:spLocks noGrp="1"/>
          </p:cNvSpPr>
          <p:nvPr>
            <p:ph type="ctrTitle"/>
          </p:nvPr>
        </p:nvSpPr>
        <p:spPr>
          <a:xfrm>
            <a:off x="3007233" y="2655767"/>
            <a:ext cx="6177600" cy="15464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6000"/>
              <a:buNone/>
              <a:defRPr sz="8000"/>
            </a:lvl2pPr>
            <a:lvl3pPr lvl="2" algn="ctr">
              <a:spcBef>
                <a:spcPts val="0"/>
              </a:spcBef>
              <a:spcAft>
                <a:spcPts val="0"/>
              </a:spcAft>
              <a:buSzPts val="6000"/>
              <a:buNone/>
              <a:defRPr sz="8000"/>
            </a:lvl3pPr>
            <a:lvl4pPr lvl="3" algn="ctr">
              <a:spcBef>
                <a:spcPts val="0"/>
              </a:spcBef>
              <a:spcAft>
                <a:spcPts val="0"/>
              </a:spcAft>
              <a:buSzPts val="6000"/>
              <a:buNone/>
              <a:defRPr sz="8000"/>
            </a:lvl4pPr>
            <a:lvl5pPr lvl="4" algn="ctr">
              <a:spcBef>
                <a:spcPts val="0"/>
              </a:spcBef>
              <a:spcAft>
                <a:spcPts val="0"/>
              </a:spcAft>
              <a:buSzPts val="6000"/>
              <a:buNone/>
              <a:defRPr sz="8000"/>
            </a:lvl5pPr>
            <a:lvl6pPr lvl="5" algn="ctr">
              <a:spcBef>
                <a:spcPts val="0"/>
              </a:spcBef>
              <a:spcAft>
                <a:spcPts val="0"/>
              </a:spcAft>
              <a:buSzPts val="6000"/>
              <a:buNone/>
              <a:defRPr sz="8000"/>
            </a:lvl6pPr>
            <a:lvl7pPr lvl="6" algn="ctr">
              <a:spcBef>
                <a:spcPts val="0"/>
              </a:spcBef>
              <a:spcAft>
                <a:spcPts val="0"/>
              </a:spcAft>
              <a:buSzPts val="6000"/>
              <a:buNone/>
              <a:defRPr sz="8000"/>
            </a:lvl7pPr>
            <a:lvl8pPr lvl="7" algn="ctr">
              <a:spcBef>
                <a:spcPts val="0"/>
              </a:spcBef>
              <a:spcAft>
                <a:spcPts val="0"/>
              </a:spcAft>
              <a:buSzPts val="6000"/>
              <a:buNone/>
              <a:defRPr sz="8000"/>
            </a:lvl8pPr>
            <a:lvl9pPr lvl="8" algn="ctr">
              <a:spcBef>
                <a:spcPts val="0"/>
              </a:spcBef>
              <a:spcAft>
                <a:spcPts val="0"/>
              </a:spcAft>
              <a:buSzPts val="6000"/>
              <a:buNone/>
              <a:defRPr sz="8000"/>
            </a:lvl9pPr>
          </a:lstStyle>
          <a:p>
            <a:r>
              <a:rPr lang="en-US"/>
              <a:t>Click to edit Master title style</a:t>
            </a:r>
            <a:endParaRPr/>
          </a:p>
        </p:txBody>
      </p:sp>
      <p:sp>
        <p:nvSpPr>
          <p:cNvPr id="13" name="Google Shape;13;p2"/>
          <p:cNvSpPr/>
          <p:nvPr/>
        </p:nvSpPr>
        <p:spPr>
          <a:xfrm>
            <a:off x="356733" y="-1182333"/>
            <a:ext cx="3129600" cy="3129600"/>
          </a:xfrm>
          <a:prstGeom prst="donut">
            <a:avLst>
              <a:gd name="adj" fmla="val 29778"/>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11131833" y="3843167"/>
            <a:ext cx="1304800" cy="1304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3007233" y="722400"/>
            <a:ext cx="876800" cy="8768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9003667" y="4620133"/>
            <a:ext cx="3045600" cy="3045600"/>
          </a:xfrm>
          <a:prstGeom prst="donut">
            <a:avLst>
              <a:gd name="adj" fmla="val 11909"/>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183700" y="4257600"/>
            <a:ext cx="876800" cy="876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502067" y="5623033"/>
            <a:ext cx="1610400" cy="1610400"/>
          </a:xfrm>
          <a:prstGeom prst="donut">
            <a:avLst>
              <a:gd name="adj" fmla="val 42915"/>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10992833" y="3389267"/>
            <a:ext cx="406400" cy="4064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10131700" y="-400333"/>
            <a:ext cx="1827600" cy="18276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10992833" y="1070467"/>
            <a:ext cx="876800" cy="876800"/>
          </a:xfrm>
          <a:prstGeom prst="ellipse">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285300" y="927867"/>
            <a:ext cx="1162000" cy="1162000"/>
          </a:xfrm>
          <a:prstGeom prst="ellipse">
            <a:avLst/>
          </a:prstGeom>
          <a:noFill/>
          <a:ln w="9525" cap="flat" cmpd="sng">
            <a:solidFill>
              <a:srgbClr val="00ACC3"/>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162900" y="3911000"/>
            <a:ext cx="1570000" cy="1570000"/>
          </a:xfrm>
          <a:prstGeom prst="ellipse">
            <a:avLst/>
          </a:prstGeom>
          <a:noFill/>
          <a:ln w="9525" cap="flat" cmpd="sng">
            <a:solidFill>
              <a:srgbClr val="BBCD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10866767" y="944400"/>
            <a:ext cx="1128800" cy="1128800"/>
          </a:xfrm>
          <a:prstGeom prst="ellipse">
            <a:avLst/>
          </a:prstGeom>
          <a:noFill/>
          <a:ln w="9525" cap="flat" cmpd="sng">
            <a:solidFill>
              <a:srgbClr val="65BB48"/>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1407100" y="5206100"/>
            <a:ext cx="274800" cy="2748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00445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1"/>
        <p:cNvGrpSpPr/>
        <p:nvPr/>
      </p:nvGrpSpPr>
      <p:grpSpPr>
        <a:xfrm>
          <a:off x="0" y="0"/>
          <a:ext cx="0" cy="0"/>
          <a:chOff x="0" y="0"/>
          <a:chExt cx="0" cy="0"/>
        </a:xfrm>
      </p:grpSpPr>
      <p:sp>
        <p:nvSpPr>
          <p:cNvPr id="172" name="Google Shape;172;p11"/>
          <p:cNvSpPr/>
          <p:nvPr/>
        </p:nvSpPr>
        <p:spPr>
          <a:xfrm>
            <a:off x="558800" y="-2108200"/>
            <a:ext cx="11074400" cy="110744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11"/>
          <p:cNvSpPr/>
          <p:nvPr/>
        </p:nvSpPr>
        <p:spPr>
          <a:xfrm>
            <a:off x="-218933" y="914900"/>
            <a:ext cx="734000" cy="7340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11"/>
          <p:cNvSpPr/>
          <p:nvPr/>
        </p:nvSpPr>
        <p:spPr>
          <a:xfrm>
            <a:off x="10939333" y="5198400"/>
            <a:ext cx="596000" cy="596000"/>
          </a:xfrm>
          <a:prstGeom prst="donut">
            <a:avLst>
              <a:gd name="adj" fmla="val 18608"/>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11"/>
          <p:cNvSpPr/>
          <p:nvPr/>
        </p:nvSpPr>
        <p:spPr>
          <a:xfrm>
            <a:off x="133900" y="-262567"/>
            <a:ext cx="988800" cy="988800"/>
          </a:xfrm>
          <a:prstGeom prst="donut">
            <a:avLst>
              <a:gd name="adj" fmla="val 37879"/>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11"/>
          <p:cNvSpPr/>
          <p:nvPr/>
        </p:nvSpPr>
        <p:spPr>
          <a:xfrm>
            <a:off x="558800" y="914900"/>
            <a:ext cx="250800" cy="250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11"/>
          <p:cNvSpPr/>
          <p:nvPr/>
        </p:nvSpPr>
        <p:spPr>
          <a:xfrm>
            <a:off x="11111633" y="5976667"/>
            <a:ext cx="1304800" cy="13048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11"/>
          <p:cNvSpPr/>
          <p:nvPr/>
        </p:nvSpPr>
        <p:spPr>
          <a:xfrm>
            <a:off x="989000" y="5933000"/>
            <a:ext cx="530000" cy="530000"/>
          </a:xfrm>
          <a:prstGeom prst="donut">
            <a:avLst>
              <a:gd name="adj" fmla="val 8754"/>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11"/>
          <p:cNvSpPr/>
          <p:nvPr/>
        </p:nvSpPr>
        <p:spPr>
          <a:xfrm>
            <a:off x="11941733" y="5411595"/>
            <a:ext cx="382800" cy="382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11"/>
          <p:cNvSpPr/>
          <p:nvPr/>
        </p:nvSpPr>
        <p:spPr>
          <a:xfrm>
            <a:off x="-218933" y="5703600"/>
            <a:ext cx="988800" cy="988800"/>
          </a:xfrm>
          <a:prstGeom prst="donut">
            <a:avLst>
              <a:gd name="adj" fmla="val 39163"/>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11"/>
          <p:cNvSpPr/>
          <p:nvPr/>
        </p:nvSpPr>
        <p:spPr>
          <a:xfrm>
            <a:off x="11424967" y="6290000"/>
            <a:ext cx="678000" cy="6780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11"/>
          <p:cNvSpPr/>
          <p:nvPr/>
        </p:nvSpPr>
        <p:spPr>
          <a:xfrm>
            <a:off x="10769967" y="298833"/>
            <a:ext cx="406400" cy="406400"/>
          </a:xfrm>
          <a:prstGeom prst="donut">
            <a:avLst>
              <a:gd name="adj" fmla="val 30568"/>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11"/>
          <p:cNvSpPr/>
          <p:nvPr/>
        </p:nvSpPr>
        <p:spPr>
          <a:xfrm>
            <a:off x="11404331" y="437831"/>
            <a:ext cx="780800" cy="7808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11"/>
          <p:cNvSpPr/>
          <p:nvPr/>
        </p:nvSpPr>
        <p:spPr>
          <a:xfrm>
            <a:off x="11835133" y="1583100"/>
            <a:ext cx="596000" cy="5960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11"/>
          <p:cNvSpPr/>
          <p:nvPr/>
        </p:nvSpPr>
        <p:spPr>
          <a:xfrm>
            <a:off x="11265333" y="298833"/>
            <a:ext cx="1059200" cy="1059200"/>
          </a:xfrm>
          <a:prstGeom prst="ellipse">
            <a:avLst/>
          </a:prstGeom>
          <a:noFill/>
          <a:ln w="9525" cap="flat" cmpd="sng">
            <a:solidFill>
              <a:srgbClr val="F8BB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6" name="Google Shape;186;p11"/>
          <p:cNvSpPr/>
          <p:nvPr/>
        </p:nvSpPr>
        <p:spPr>
          <a:xfrm>
            <a:off x="133900" y="5107500"/>
            <a:ext cx="406400" cy="4064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7" name="Google Shape;187;p11"/>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CA8D9AD5-F248-4919-864A-CFD76CC027D6}" type="slidenum">
              <a:rPr lang="en-US" smtClean="0"/>
              <a:t>‹#›</a:t>
            </a:fld>
            <a:endParaRPr lang="en-US"/>
          </a:p>
        </p:txBody>
      </p:sp>
    </p:spTree>
    <p:extLst>
      <p:ext uri="{BB962C8B-B14F-4D97-AF65-F5344CB8AC3E}">
        <p14:creationId xmlns:p14="http://schemas.microsoft.com/office/powerpoint/2010/main" val="33738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188"/>
        <p:cNvGrpSpPr/>
        <p:nvPr/>
      </p:nvGrpSpPr>
      <p:grpSpPr>
        <a:xfrm>
          <a:off x="0" y="0"/>
          <a:ext cx="0" cy="0"/>
          <a:chOff x="0" y="0"/>
          <a:chExt cx="0" cy="0"/>
        </a:xfrm>
      </p:grpSpPr>
      <p:sp>
        <p:nvSpPr>
          <p:cNvPr id="189" name="Google Shape;189;p12"/>
          <p:cNvSpPr/>
          <p:nvPr/>
        </p:nvSpPr>
        <p:spPr>
          <a:xfrm>
            <a:off x="558800" y="-2108200"/>
            <a:ext cx="11074400" cy="110744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0" name="Google Shape;190;p12"/>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3828523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21363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262700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E583DDF-CA54-461A-A486-592D2374C532}" type="datetimeFigureOut">
              <a:rPr lang="en-US" smtClean="0"/>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8850895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6"/>
        <p:cNvGrpSpPr/>
        <p:nvPr/>
      </p:nvGrpSpPr>
      <p:grpSpPr>
        <a:xfrm>
          <a:off x="0" y="0"/>
          <a:ext cx="0" cy="0"/>
          <a:chOff x="0" y="0"/>
          <a:chExt cx="0" cy="0"/>
        </a:xfrm>
      </p:grpSpPr>
      <p:sp>
        <p:nvSpPr>
          <p:cNvPr id="27" name="Google Shape;27;p3"/>
          <p:cNvSpPr/>
          <p:nvPr/>
        </p:nvSpPr>
        <p:spPr>
          <a:xfrm>
            <a:off x="4077600" y="-393933"/>
            <a:ext cx="4036800" cy="40372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28;p3"/>
          <p:cNvSpPr txBox="1">
            <a:spLocks noGrp="1"/>
          </p:cNvSpPr>
          <p:nvPr>
            <p:ph type="ctrTitle"/>
          </p:nvPr>
        </p:nvSpPr>
        <p:spPr>
          <a:xfrm>
            <a:off x="2365000" y="3228733"/>
            <a:ext cx="74620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48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rPr lang="en-US"/>
              <a:t>Click to edit Master title style</a:t>
            </a:r>
            <a:endParaRPr/>
          </a:p>
        </p:txBody>
      </p:sp>
      <p:sp>
        <p:nvSpPr>
          <p:cNvPr id="29" name="Google Shape;29;p3"/>
          <p:cNvSpPr txBox="1">
            <a:spLocks noGrp="1"/>
          </p:cNvSpPr>
          <p:nvPr>
            <p:ph type="subTitle" idx="1"/>
          </p:nvPr>
        </p:nvSpPr>
        <p:spPr>
          <a:xfrm>
            <a:off x="2365000" y="4599539"/>
            <a:ext cx="74620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A1BECC"/>
              </a:buClr>
              <a:buSzPts val="2400"/>
              <a:buNone/>
              <a:defRPr b="1">
                <a:solidFill>
                  <a:srgbClr val="A1BECC"/>
                </a:solidFill>
              </a:defRPr>
            </a:lvl1pPr>
            <a:lvl2pPr lvl="1" algn="ctr" rtl="0">
              <a:spcBef>
                <a:spcPts val="0"/>
              </a:spcBef>
              <a:spcAft>
                <a:spcPts val="0"/>
              </a:spcAft>
              <a:buClr>
                <a:srgbClr val="A1BECC"/>
              </a:buClr>
              <a:buSzPts val="3000"/>
              <a:buNone/>
              <a:defRPr sz="4000" b="1">
                <a:solidFill>
                  <a:srgbClr val="A1BECC"/>
                </a:solidFill>
              </a:defRPr>
            </a:lvl2pPr>
            <a:lvl3pPr lvl="2" algn="ctr" rtl="0">
              <a:spcBef>
                <a:spcPts val="0"/>
              </a:spcBef>
              <a:spcAft>
                <a:spcPts val="0"/>
              </a:spcAft>
              <a:buClr>
                <a:srgbClr val="A1BECC"/>
              </a:buClr>
              <a:buSzPts val="3000"/>
              <a:buNone/>
              <a:defRPr sz="4000" b="1">
                <a:solidFill>
                  <a:srgbClr val="A1BECC"/>
                </a:solidFill>
              </a:defRPr>
            </a:lvl3pPr>
            <a:lvl4pPr lvl="3" algn="ctr" rtl="0">
              <a:spcBef>
                <a:spcPts val="0"/>
              </a:spcBef>
              <a:spcAft>
                <a:spcPts val="0"/>
              </a:spcAft>
              <a:buClr>
                <a:srgbClr val="A1BECC"/>
              </a:buClr>
              <a:buSzPts val="3000"/>
              <a:buNone/>
              <a:defRPr sz="4000" b="1">
                <a:solidFill>
                  <a:srgbClr val="A1BECC"/>
                </a:solidFill>
              </a:defRPr>
            </a:lvl4pPr>
            <a:lvl5pPr lvl="4" algn="ctr" rtl="0">
              <a:spcBef>
                <a:spcPts val="0"/>
              </a:spcBef>
              <a:spcAft>
                <a:spcPts val="0"/>
              </a:spcAft>
              <a:buClr>
                <a:srgbClr val="A1BECC"/>
              </a:buClr>
              <a:buSzPts val="3000"/>
              <a:buNone/>
              <a:defRPr sz="4000" b="1">
                <a:solidFill>
                  <a:srgbClr val="A1BECC"/>
                </a:solidFill>
              </a:defRPr>
            </a:lvl5pPr>
            <a:lvl6pPr lvl="5" algn="ctr" rtl="0">
              <a:spcBef>
                <a:spcPts val="0"/>
              </a:spcBef>
              <a:spcAft>
                <a:spcPts val="0"/>
              </a:spcAft>
              <a:buClr>
                <a:srgbClr val="A1BECC"/>
              </a:buClr>
              <a:buSzPts val="3000"/>
              <a:buNone/>
              <a:defRPr sz="4000" b="1">
                <a:solidFill>
                  <a:srgbClr val="A1BECC"/>
                </a:solidFill>
              </a:defRPr>
            </a:lvl6pPr>
            <a:lvl7pPr lvl="6" algn="ctr" rtl="0">
              <a:spcBef>
                <a:spcPts val="0"/>
              </a:spcBef>
              <a:spcAft>
                <a:spcPts val="0"/>
              </a:spcAft>
              <a:buClr>
                <a:srgbClr val="A1BECC"/>
              </a:buClr>
              <a:buSzPts val="3000"/>
              <a:buNone/>
              <a:defRPr sz="4000" b="1">
                <a:solidFill>
                  <a:srgbClr val="A1BECC"/>
                </a:solidFill>
              </a:defRPr>
            </a:lvl7pPr>
            <a:lvl8pPr lvl="7" algn="ctr" rtl="0">
              <a:spcBef>
                <a:spcPts val="0"/>
              </a:spcBef>
              <a:spcAft>
                <a:spcPts val="0"/>
              </a:spcAft>
              <a:buClr>
                <a:srgbClr val="A1BECC"/>
              </a:buClr>
              <a:buSzPts val="3000"/>
              <a:buNone/>
              <a:defRPr sz="4000" b="1">
                <a:solidFill>
                  <a:srgbClr val="A1BECC"/>
                </a:solidFill>
              </a:defRPr>
            </a:lvl8pPr>
            <a:lvl9pPr lvl="8" algn="ctr" rtl="0">
              <a:spcBef>
                <a:spcPts val="0"/>
              </a:spcBef>
              <a:spcAft>
                <a:spcPts val="0"/>
              </a:spcAft>
              <a:buClr>
                <a:srgbClr val="A1BECC"/>
              </a:buClr>
              <a:buSzPts val="3000"/>
              <a:buNone/>
              <a:defRPr sz="4000" b="1">
                <a:solidFill>
                  <a:srgbClr val="A1BECC"/>
                </a:solidFill>
              </a:defRPr>
            </a:lvl9pPr>
          </a:lstStyle>
          <a:p>
            <a:r>
              <a:rPr lang="en-US"/>
              <a:t>Click to edit Master subtitle style</a:t>
            </a:r>
            <a:endParaRPr/>
          </a:p>
        </p:txBody>
      </p:sp>
      <p:sp>
        <p:nvSpPr>
          <p:cNvPr id="30" name="Google Shape;30;p3"/>
          <p:cNvSpPr/>
          <p:nvPr/>
        </p:nvSpPr>
        <p:spPr>
          <a:xfrm>
            <a:off x="1886051" y="5317633"/>
            <a:ext cx="274800" cy="2748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3"/>
          <p:cNvSpPr/>
          <p:nvPr/>
        </p:nvSpPr>
        <p:spPr>
          <a:xfrm>
            <a:off x="10173533" y="3292833"/>
            <a:ext cx="3129600" cy="3129600"/>
          </a:xfrm>
          <a:prstGeom prst="donut">
            <a:avLst>
              <a:gd name="adj" fmla="val 29778"/>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502067" y="1518933"/>
            <a:ext cx="1304800" cy="13048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9653700" y="6216933"/>
            <a:ext cx="876800" cy="8768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3"/>
          <p:cNvSpPr/>
          <p:nvPr/>
        </p:nvSpPr>
        <p:spPr>
          <a:xfrm>
            <a:off x="308233" y="-762267"/>
            <a:ext cx="3045600" cy="3045600"/>
          </a:xfrm>
          <a:prstGeom prst="donut">
            <a:avLst>
              <a:gd name="adj" fmla="val 11909"/>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3"/>
          <p:cNvSpPr/>
          <p:nvPr/>
        </p:nvSpPr>
        <p:spPr>
          <a:xfrm>
            <a:off x="10010167" y="1223300"/>
            <a:ext cx="876800" cy="876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3"/>
          <p:cNvSpPr/>
          <p:nvPr/>
        </p:nvSpPr>
        <p:spPr>
          <a:xfrm>
            <a:off x="10754567" y="-393933"/>
            <a:ext cx="1610400" cy="1610400"/>
          </a:xfrm>
          <a:prstGeom prst="donut">
            <a:avLst>
              <a:gd name="adj" fmla="val 42915"/>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3"/>
          <p:cNvSpPr/>
          <p:nvPr/>
        </p:nvSpPr>
        <p:spPr>
          <a:xfrm>
            <a:off x="1889600" y="2736867"/>
            <a:ext cx="406400" cy="4064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240667" y="5364333"/>
            <a:ext cx="1827600" cy="18276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3"/>
          <p:cNvSpPr/>
          <p:nvPr/>
        </p:nvSpPr>
        <p:spPr>
          <a:xfrm>
            <a:off x="328061" y="4487395"/>
            <a:ext cx="608000" cy="608000"/>
          </a:xfrm>
          <a:prstGeom prst="ellipse">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40;p3"/>
          <p:cNvSpPr/>
          <p:nvPr/>
        </p:nvSpPr>
        <p:spPr>
          <a:xfrm>
            <a:off x="9429767" y="5992967"/>
            <a:ext cx="1324800" cy="1324400"/>
          </a:xfrm>
          <a:prstGeom prst="ellipse">
            <a:avLst/>
          </a:prstGeom>
          <a:noFill/>
          <a:ln w="9525" cap="flat" cmpd="sng">
            <a:solidFill>
              <a:srgbClr val="00ACC3"/>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3"/>
          <p:cNvSpPr/>
          <p:nvPr/>
        </p:nvSpPr>
        <p:spPr>
          <a:xfrm>
            <a:off x="9827000" y="1040133"/>
            <a:ext cx="1243200" cy="1243200"/>
          </a:xfrm>
          <a:prstGeom prst="ellipse">
            <a:avLst/>
          </a:prstGeom>
          <a:noFill/>
          <a:ln w="9525" cap="flat" cmpd="sng">
            <a:solidFill>
              <a:srgbClr val="BBCD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3"/>
          <p:cNvSpPr/>
          <p:nvPr/>
        </p:nvSpPr>
        <p:spPr>
          <a:xfrm>
            <a:off x="240667" y="4400000"/>
            <a:ext cx="782400" cy="782400"/>
          </a:xfrm>
          <a:prstGeom prst="ellipse">
            <a:avLst/>
          </a:prstGeom>
          <a:noFill/>
          <a:ln w="9525" cap="flat" cmpd="sng">
            <a:solidFill>
              <a:srgbClr val="65BB48"/>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3"/>
          <p:cNvSpPr/>
          <p:nvPr/>
        </p:nvSpPr>
        <p:spPr>
          <a:xfrm>
            <a:off x="10311167" y="623067"/>
            <a:ext cx="274800" cy="2748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3"/>
          <p:cNvSpPr/>
          <p:nvPr/>
        </p:nvSpPr>
        <p:spPr>
          <a:xfrm>
            <a:off x="797567" y="-272933"/>
            <a:ext cx="2066800" cy="2066800"/>
          </a:xfrm>
          <a:prstGeom prst="ellipse">
            <a:avLst/>
          </a:prstGeom>
          <a:noFill/>
          <a:ln w="9525" cap="flat" cmpd="sng">
            <a:solidFill>
              <a:srgbClr val="E8004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3"/>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294505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6"/>
        <p:cNvGrpSpPr/>
        <p:nvPr/>
      </p:nvGrpSpPr>
      <p:grpSpPr>
        <a:xfrm>
          <a:off x="0" y="0"/>
          <a:ext cx="0" cy="0"/>
          <a:chOff x="0" y="0"/>
          <a:chExt cx="0" cy="0"/>
        </a:xfrm>
      </p:grpSpPr>
      <p:sp>
        <p:nvSpPr>
          <p:cNvPr id="47" name="Google Shape;47;p4"/>
          <p:cNvSpPr/>
          <p:nvPr/>
        </p:nvSpPr>
        <p:spPr>
          <a:xfrm>
            <a:off x="1596633" y="-1070367"/>
            <a:ext cx="8998800" cy="89988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48;p4"/>
          <p:cNvSpPr/>
          <p:nvPr/>
        </p:nvSpPr>
        <p:spPr>
          <a:xfrm>
            <a:off x="11112600" y="5519500"/>
            <a:ext cx="566400" cy="5664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49;p4"/>
          <p:cNvSpPr/>
          <p:nvPr/>
        </p:nvSpPr>
        <p:spPr>
          <a:xfrm>
            <a:off x="5744384" y="-1438200"/>
            <a:ext cx="3129600" cy="3129600"/>
          </a:xfrm>
          <a:prstGeom prst="donut">
            <a:avLst>
              <a:gd name="adj" fmla="val 17100"/>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50;p4"/>
          <p:cNvSpPr/>
          <p:nvPr/>
        </p:nvSpPr>
        <p:spPr>
          <a:xfrm>
            <a:off x="5397000" y="1073500"/>
            <a:ext cx="1398000" cy="13980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51;p4"/>
          <p:cNvSpPr txBox="1">
            <a:spLocks noGrp="1"/>
          </p:cNvSpPr>
          <p:nvPr>
            <p:ph type="body" idx="1"/>
          </p:nvPr>
        </p:nvSpPr>
        <p:spPr>
          <a:xfrm>
            <a:off x="2507800" y="2560400"/>
            <a:ext cx="7176400" cy="2772800"/>
          </a:xfrm>
          <a:prstGeom prst="rect">
            <a:avLst/>
          </a:prstGeom>
        </p:spPr>
        <p:txBody>
          <a:bodyPr spcFirstLastPara="1" wrap="square" lIns="91425" tIns="91425" rIns="91425" bIns="91425" anchor="t" anchorCtr="0">
            <a:noAutofit/>
          </a:bodyPr>
          <a:lstStyle>
            <a:lvl1pPr marL="609585" lvl="0" indent="-507987" algn="ctr" rtl="0">
              <a:spcBef>
                <a:spcPts val="800"/>
              </a:spcBef>
              <a:spcAft>
                <a:spcPts val="0"/>
              </a:spcAft>
              <a:buSzPts val="2400"/>
              <a:buChar char="◎"/>
              <a:defRPr/>
            </a:lvl1pPr>
            <a:lvl2pPr marL="1219170" lvl="1" indent="-507987" algn="ctr" rtl="0">
              <a:spcBef>
                <a:spcPts val="0"/>
              </a:spcBef>
              <a:spcAft>
                <a:spcPts val="0"/>
              </a:spcAft>
              <a:buSzPts val="2400"/>
              <a:buChar char="◉"/>
              <a:defRPr/>
            </a:lvl2pPr>
            <a:lvl3pPr marL="1828754" lvl="2" indent="-507987" algn="ctr" rtl="0">
              <a:spcBef>
                <a:spcPts val="0"/>
              </a:spcBef>
              <a:spcAft>
                <a:spcPts val="0"/>
              </a:spcAft>
              <a:buSzPts val="2400"/>
              <a:buChar char="￮"/>
              <a:defRPr/>
            </a:lvl3pPr>
            <a:lvl4pPr marL="2438339" lvl="3" indent="-507987" algn="ctr" rtl="0">
              <a:spcBef>
                <a:spcPts val="0"/>
              </a:spcBef>
              <a:spcAft>
                <a:spcPts val="0"/>
              </a:spcAft>
              <a:buSzPts val="2400"/>
              <a:buChar char="●"/>
              <a:defRPr/>
            </a:lvl4pPr>
            <a:lvl5pPr marL="3047924" lvl="4" indent="-507987" algn="ctr" rtl="0">
              <a:spcBef>
                <a:spcPts val="0"/>
              </a:spcBef>
              <a:spcAft>
                <a:spcPts val="0"/>
              </a:spcAft>
              <a:buSzPts val="2400"/>
              <a:buChar char="○"/>
              <a:defRPr/>
            </a:lvl5pPr>
            <a:lvl6pPr marL="3657509" lvl="5" indent="-507987" algn="ctr" rtl="0">
              <a:spcBef>
                <a:spcPts val="0"/>
              </a:spcBef>
              <a:spcAft>
                <a:spcPts val="0"/>
              </a:spcAft>
              <a:buSzPts val="2400"/>
              <a:buChar char="■"/>
              <a:defRPr/>
            </a:lvl6pPr>
            <a:lvl7pPr marL="4267093" lvl="6" indent="-507987" algn="ctr" rtl="0">
              <a:spcBef>
                <a:spcPts val="0"/>
              </a:spcBef>
              <a:spcAft>
                <a:spcPts val="0"/>
              </a:spcAft>
              <a:buSzPts val="2400"/>
              <a:buChar char="●"/>
              <a:defRPr/>
            </a:lvl7pPr>
            <a:lvl8pPr marL="4876678" lvl="7" indent="-507987" algn="ctr" rtl="0">
              <a:spcBef>
                <a:spcPts val="0"/>
              </a:spcBef>
              <a:spcAft>
                <a:spcPts val="0"/>
              </a:spcAft>
              <a:buSzPts val="2400"/>
              <a:buChar char="○"/>
              <a:defRPr/>
            </a:lvl8pPr>
            <a:lvl9pPr marL="5486263" lvl="8" indent="-507987" algn="ctr">
              <a:spcBef>
                <a:spcPts val="0"/>
              </a:spcBef>
              <a:spcAft>
                <a:spcPts val="0"/>
              </a:spcAft>
              <a:buSzPts val="2400"/>
              <a:buChar char="■"/>
              <a:defRPr/>
            </a:lvl9pPr>
          </a:lstStyle>
          <a:p>
            <a:pPr lvl="0"/>
            <a:r>
              <a:rPr lang="en-US"/>
              <a:t>Click to edit Master text styles</a:t>
            </a:r>
          </a:p>
        </p:txBody>
      </p:sp>
      <p:sp>
        <p:nvSpPr>
          <p:cNvPr id="52" name="Google Shape;52;p4"/>
          <p:cNvSpPr txBox="1"/>
          <p:nvPr/>
        </p:nvSpPr>
        <p:spPr>
          <a:xfrm>
            <a:off x="4791200" y="1041825"/>
            <a:ext cx="2609600" cy="8716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 sz="12800">
                <a:solidFill>
                  <a:srgbClr val="FFFFFF"/>
                </a:solidFill>
                <a:latin typeface="Nixie One"/>
                <a:ea typeface="Nixie One"/>
                <a:cs typeface="Nixie One"/>
                <a:sym typeface="Nixie One"/>
              </a:rPr>
              <a:t>“</a:t>
            </a:r>
            <a:endParaRPr sz="12800">
              <a:solidFill>
                <a:srgbClr val="FFFFFF"/>
              </a:solidFill>
              <a:latin typeface="Nixie One"/>
              <a:ea typeface="Nixie One"/>
              <a:cs typeface="Nixie One"/>
              <a:sym typeface="Nixie One"/>
            </a:endParaRPr>
          </a:p>
        </p:txBody>
      </p:sp>
      <p:sp>
        <p:nvSpPr>
          <p:cNvPr id="53" name="Google Shape;53;p4"/>
          <p:cNvSpPr/>
          <p:nvPr/>
        </p:nvSpPr>
        <p:spPr>
          <a:xfrm>
            <a:off x="305633" y="3984467"/>
            <a:ext cx="1070400" cy="1070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54;p4"/>
          <p:cNvSpPr/>
          <p:nvPr/>
        </p:nvSpPr>
        <p:spPr>
          <a:xfrm>
            <a:off x="-589633" y="5333200"/>
            <a:ext cx="2261200" cy="2261200"/>
          </a:xfrm>
          <a:prstGeom prst="donut">
            <a:avLst>
              <a:gd name="adj" fmla="val 10084"/>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55;p4"/>
          <p:cNvSpPr/>
          <p:nvPr/>
        </p:nvSpPr>
        <p:spPr>
          <a:xfrm>
            <a:off x="1778700" y="-308967"/>
            <a:ext cx="2222400" cy="22224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4"/>
          <p:cNvSpPr/>
          <p:nvPr/>
        </p:nvSpPr>
        <p:spPr>
          <a:xfrm>
            <a:off x="734033" y="947067"/>
            <a:ext cx="642000" cy="642400"/>
          </a:xfrm>
          <a:prstGeom prst="donut">
            <a:avLst>
              <a:gd name="adj" fmla="val 37274"/>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4"/>
          <p:cNvSpPr/>
          <p:nvPr/>
        </p:nvSpPr>
        <p:spPr>
          <a:xfrm>
            <a:off x="1376033" y="5055267"/>
            <a:ext cx="406400" cy="4064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58;p4"/>
          <p:cNvSpPr/>
          <p:nvPr/>
        </p:nvSpPr>
        <p:spPr>
          <a:xfrm>
            <a:off x="1622733" y="1748433"/>
            <a:ext cx="406400" cy="4064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59;p4"/>
          <p:cNvSpPr/>
          <p:nvPr/>
        </p:nvSpPr>
        <p:spPr>
          <a:xfrm>
            <a:off x="10325967" y="1964400"/>
            <a:ext cx="1398000" cy="13980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4"/>
          <p:cNvSpPr/>
          <p:nvPr/>
        </p:nvSpPr>
        <p:spPr>
          <a:xfrm>
            <a:off x="10734233" y="2722900"/>
            <a:ext cx="2026800" cy="2026800"/>
          </a:xfrm>
          <a:prstGeom prst="donut">
            <a:avLst>
              <a:gd name="adj" fmla="val 5022"/>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4"/>
          <p:cNvSpPr/>
          <p:nvPr/>
        </p:nvSpPr>
        <p:spPr>
          <a:xfrm>
            <a:off x="10626367" y="4951800"/>
            <a:ext cx="797200" cy="797600"/>
          </a:xfrm>
          <a:prstGeom prst="donut">
            <a:avLst>
              <a:gd name="adj" fmla="val 43984"/>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62;p4"/>
          <p:cNvSpPr/>
          <p:nvPr/>
        </p:nvSpPr>
        <p:spPr>
          <a:xfrm>
            <a:off x="11478367" y="1589467"/>
            <a:ext cx="245600" cy="2456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63;p4"/>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342725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4"/>
        <p:cNvGrpSpPr/>
        <p:nvPr/>
      </p:nvGrpSpPr>
      <p:grpSpPr>
        <a:xfrm>
          <a:off x="0" y="0"/>
          <a:ext cx="0" cy="0"/>
          <a:chOff x="0" y="0"/>
          <a:chExt cx="0" cy="0"/>
        </a:xfrm>
      </p:grpSpPr>
      <p:sp>
        <p:nvSpPr>
          <p:cNvPr id="65" name="Google Shape;65;p5"/>
          <p:cNvSpPr/>
          <p:nvPr/>
        </p:nvSpPr>
        <p:spPr>
          <a:xfrm>
            <a:off x="1525600" y="3598100"/>
            <a:ext cx="1191600" cy="1191600"/>
          </a:xfrm>
          <a:prstGeom prst="ellipse">
            <a:avLst/>
          </a:prstGeom>
          <a:noFill/>
          <a:ln w="9525" cap="flat" cmpd="sng">
            <a:solidFill>
              <a:srgbClr val="BBCD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 name="Google Shape;66;p5"/>
          <p:cNvSpPr txBox="1">
            <a:spLocks noGrp="1"/>
          </p:cNvSpPr>
          <p:nvPr>
            <p:ph type="title"/>
          </p:nvPr>
        </p:nvSpPr>
        <p:spPr>
          <a:xfrm>
            <a:off x="3914500" y="1212067"/>
            <a:ext cx="7034000" cy="8548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en-US"/>
              <a:t>Click to edit Master title style</a:t>
            </a:r>
            <a:endParaRPr/>
          </a:p>
        </p:txBody>
      </p:sp>
      <p:sp>
        <p:nvSpPr>
          <p:cNvPr id="67" name="Google Shape;67;p5"/>
          <p:cNvSpPr txBox="1">
            <a:spLocks noGrp="1"/>
          </p:cNvSpPr>
          <p:nvPr>
            <p:ph type="body" idx="1"/>
          </p:nvPr>
        </p:nvSpPr>
        <p:spPr>
          <a:xfrm>
            <a:off x="3914500" y="2034344"/>
            <a:ext cx="7034000" cy="3714800"/>
          </a:xfrm>
          <a:prstGeom prst="rect">
            <a:avLst/>
          </a:prstGeom>
        </p:spPr>
        <p:txBody>
          <a:bodyPr spcFirstLastPara="1" wrap="square" lIns="91425" tIns="91425" rIns="91425" bIns="91425" anchor="t" anchorCtr="0">
            <a:noAutofit/>
          </a:bodyPr>
          <a:lstStyle>
            <a:lvl1pPr marL="609585" lvl="0" indent="-507987">
              <a:spcBef>
                <a:spcPts val="800"/>
              </a:spcBef>
              <a:spcAft>
                <a:spcPts val="0"/>
              </a:spcAft>
              <a:buSzPts val="2400"/>
              <a:buChar char="◎"/>
              <a:defRPr sz="3200"/>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sz="3200"/>
            </a:lvl4pPr>
            <a:lvl5pPr marL="3047924" lvl="4" indent="-507987">
              <a:spcBef>
                <a:spcPts val="0"/>
              </a:spcBef>
              <a:spcAft>
                <a:spcPts val="0"/>
              </a:spcAft>
              <a:buSzPts val="2400"/>
              <a:buChar char="○"/>
              <a:defRPr sz="3200"/>
            </a:lvl5pPr>
            <a:lvl6pPr marL="3657509" lvl="5" indent="-507987">
              <a:spcBef>
                <a:spcPts val="0"/>
              </a:spcBef>
              <a:spcAft>
                <a:spcPts val="0"/>
              </a:spcAft>
              <a:buSzPts val="2400"/>
              <a:buChar char="■"/>
              <a:defRPr sz="3200"/>
            </a:lvl6pPr>
            <a:lvl7pPr marL="4267093" lvl="6" indent="-507987">
              <a:spcBef>
                <a:spcPts val="0"/>
              </a:spcBef>
              <a:spcAft>
                <a:spcPts val="0"/>
              </a:spcAft>
              <a:buSzPts val="2400"/>
              <a:buChar char="●"/>
              <a:defRPr sz="3200"/>
            </a:lvl7pPr>
            <a:lvl8pPr marL="4876678" lvl="7" indent="-507987">
              <a:spcBef>
                <a:spcPts val="0"/>
              </a:spcBef>
              <a:spcAft>
                <a:spcPts val="0"/>
              </a:spcAft>
              <a:buSzPts val="2400"/>
              <a:buChar char="○"/>
              <a:defRPr sz="3200"/>
            </a:lvl8pPr>
            <a:lvl9pPr marL="5486263" lvl="8" indent="-507987">
              <a:spcBef>
                <a:spcPts val="0"/>
              </a:spcBef>
              <a:spcAft>
                <a:spcPts val="0"/>
              </a:spcAft>
              <a:buSzPts val="2400"/>
              <a:buChar char="■"/>
              <a:defRPr sz="3200"/>
            </a:lvl9pPr>
          </a:lstStyle>
          <a:p>
            <a:pPr lvl="0"/>
            <a:r>
              <a:rPr lang="en-US"/>
              <a:t>Click to edit Master text styles</a:t>
            </a:r>
          </a:p>
        </p:txBody>
      </p:sp>
      <p:sp>
        <p:nvSpPr>
          <p:cNvPr id="68" name="Google Shape;68;p5"/>
          <p:cNvSpPr/>
          <p:nvPr/>
        </p:nvSpPr>
        <p:spPr>
          <a:xfrm>
            <a:off x="346567" y="-275067"/>
            <a:ext cx="3129600" cy="3129600"/>
          </a:xfrm>
          <a:prstGeom prst="donut">
            <a:avLst>
              <a:gd name="adj" fmla="val 29778"/>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69;p5"/>
          <p:cNvSpPr/>
          <p:nvPr/>
        </p:nvSpPr>
        <p:spPr>
          <a:xfrm>
            <a:off x="-203900" y="1813400"/>
            <a:ext cx="1304800" cy="1304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5"/>
          <p:cNvSpPr/>
          <p:nvPr/>
        </p:nvSpPr>
        <p:spPr>
          <a:xfrm>
            <a:off x="3119467" y="324833"/>
            <a:ext cx="876800" cy="8768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71;p5"/>
          <p:cNvSpPr/>
          <p:nvPr/>
        </p:nvSpPr>
        <p:spPr>
          <a:xfrm>
            <a:off x="1051633" y="3118200"/>
            <a:ext cx="1081600" cy="1081600"/>
          </a:xfrm>
          <a:prstGeom prst="donut">
            <a:avLst>
              <a:gd name="adj" fmla="val 22275"/>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72;p5"/>
          <p:cNvSpPr/>
          <p:nvPr/>
        </p:nvSpPr>
        <p:spPr>
          <a:xfrm>
            <a:off x="204900" y="5533267"/>
            <a:ext cx="1610400" cy="16104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5"/>
          <p:cNvSpPr/>
          <p:nvPr/>
        </p:nvSpPr>
        <p:spPr>
          <a:xfrm>
            <a:off x="1754400" y="5147967"/>
            <a:ext cx="734000" cy="734000"/>
          </a:xfrm>
          <a:prstGeom prst="donut">
            <a:avLst>
              <a:gd name="adj" fmla="val 42915"/>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5"/>
          <p:cNvSpPr/>
          <p:nvPr/>
        </p:nvSpPr>
        <p:spPr>
          <a:xfrm>
            <a:off x="584767" y="3990700"/>
            <a:ext cx="406400" cy="4064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75;p5"/>
          <p:cNvSpPr/>
          <p:nvPr/>
        </p:nvSpPr>
        <p:spPr>
          <a:xfrm>
            <a:off x="10326467" y="560633"/>
            <a:ext cx="734000" cy="7340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5"/>
          <p:cNvSpPr/>
          <p:nvPr/>
        </p:nvSpPr>
        <p:spPr>
          <a:xfrm>
            <a:off x="11786000" y="1359700"/>
            <a:ext cx="530000" cy="5300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5"/>
          <p:cNvSpPr/>
          <p:nvPr/>
        </p:nvSpPr>
        <p:spPr>
          <a:xfrm>
            <a:off x="11060467" y="-428167"/>
            <a:ext cx="988800" cy="988800"/>
          </a:xfrm>
          <a:prstGeom prst="donut">
            <a:avLst>
              <a:gd name="adj" fmla="val 31897"/>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5"/>
          <p:cNvSpPr/>
          <p:nvPr/>
        </p:nvSpPr>
        <p:spPr>
          <a:xfrm>
            <a:off x="11535333" y="2155100"/>
            <a:ext cx="250800" cy="250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5"/>
          <p:cNvSpPr/>
          <p:nvPr/>
        </p:nvSpPr>
        <p:spPr>
          <a:xfrm>
            <a:off x="2905467" y="110833"/>
            <a:ext cx="1304800" cy="1304800"/>
          </a:xfrm>
          <a:prstGeom prst="ellipse">
            <a:avLst/>
          </a:prstGeom>
          <a:noFill/>
          <a:ln w="9525" cap="flat" cmpd="sng">
            <a:solidFill>
              <a:srgbClr val="00ACC3"/>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5"/>
          <p:cNvSpPr/>
          <p:nvPr/>
        </p:nvSpPr>
        <p:spPr>
          <a:xfrm>
            <a:off x="10750433" y="918500"/>
            <a:ext cx="599600" cy="5996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5"/>
          <p:cNvSpPr txBox="1">
            <a:spLocks noGrp="1"/>
          </p:cNvSpPr>
          <p:nvPr>
            <p:ph type="sldNum" idx="12"/>
          </p:nvPr>
        </p:nvSpPr>
        <p:spPr>
          <a:xfrm>
            <a:off x="11514167" y="6335500"/>
            <a:ext cx="626400" cy="522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250621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 column + image">
  <p:cSld name="1 column + image">
    <p:spTree>
      <p:nvGrpSpPr>
        <p:cNvPr id="1" name="Shape 82"/>
        <p:cNvGrpSpPr/>
        <p:nvPr/>
      </p:nvGrpSpPr>
      <p:grpSpPr>
        <a:xfrm>
          <a:off x="0" y="0"/>
          <a:ext cx="0" cy="0"/>
          <a:chOff x="0" y="0"/>
          <a:chExt cx="0" cy="0"/>
        </a:xfrm>
      </p:grpSpPr>
      <p:sp>
        <p:nvSpPr>
          <p:cNvPr id="83" name="Google Shape;83;p6"/>
          <p:cNvSpPr txBox="1">
            <a:spLocks noGrp="1"/>
          </p:cNvSpPr>
          <p:nvPr>
            <p:ph type="title"/>
          </p:nvPr>
        </p:nvSpPr>
        <p:spPr>
          <a:xfrm>
            <a:off x="6096000" y="1212067"/>
            <a:ext cx="4852800" cy="8548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r>
              <a:rPr lang="en-US"/>
              <a:t>Click to edit Master title style</a:t>
            </a:r>
            <a:endParaRPr/>
          </a:p>
        </p:txBody>
      </p:sp>
      <p:sp>
        <p:nvSpPr>
          <p:cNvPr id="84" name="Google Shape;84;p6"/>
          <p:cNvSpPr txBox="1">
            <a:spLocks noGrp="1"/>
          </p:cNvSpPr>
          <p:nvPr>
            <p:ph type="body" idx="1"/>
          </p:nvPr>
        </p:nvSpPr>
        <p:spPr>
          <a:xfrm>
            <a:off x="6096000" y="2034339"/>
            <a:ext cx="4852800" cy="3714800"/>
          </a:xfrm>
          <a:prstGeom prst="rect">
            <a:avLst/>
          </a:prstGeom>
        </p:spPr>
        <p:txBody>
          <a:bodyPr spcFirstLastPara="1" wrap="square" lIns="91425" tIns="91425" rIns="91425" bIns="91425" anchor="t" anchorCtr="0">
            <a:noAutofit/>
          </a:bodyPr>
          <a:lstStyle>
            <a:lvl1pPr marL="609585" lvl="0" indent="-474121" rtl="0">
              <a:spcBef>
                <a:spcPts val="800"/>
              </a:spcBef>
              <a:spcAft>
                <a:spcPts val="0"/>
              </a:spcAft>
              <a:buSzPts val="2000"/>
              <a:buChar char="◎"/>
              <a:defRPr sz="2667"/>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pPr lvl="0"/>
            <a:r>
              <a:rPr lang="en-US"/>
              <a:t>Click to edit Master text styles</a:t>
            </a:r>
          </a:p>
        </p:txBody>
      </p:sp>
      <p:sp>
        <p:nvSpPr>
          <p:cNvPr id="85" name="Google Shape;85;p6"/>
          <p:cNvSpPr/>
          <p:nvPr/>
        </p:nvSpPr>
        <p:spPr>
          <a:xfrm>
            <a:off x="773700" y="1002600"/>
            <a:ext cx="4852800" cy="4852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86;p6"/>
          <p:cNvSpPr/>
          <p:nvPr/>
        </p:nvSpPr>
        <p:spPr>
          <a:xfrm>
            <a:off x="-394200" y="-475267"/>
            <a:ext cx="1410400" cy="14104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6"/>
          <p:cNvSpPr/>
          <p:nvPr/>
        </p:nvSpPr>
        <p:spPr>
          <a:xfrm>
            <a:off x="3782133" y="239767"/>
            <a:ext cx="1304800" cy="1304800"/>
          </a:xfrm>
          <a:prstGeom prst="donut">
            <a:avLst>
              <a:gd name="adj" fmla="val 39527"/>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88;p6"/>
          <p:cNvSpPr/>
          <p:nvPr/>
        </p:nvSpPr>
        <p:spPr>
          <a:xfrm>
            <a:off x="621300" y="4923667"/>
            <a:ext cx="1359200" cy="13592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6"/>
          <p:cNvSpPr/>
          <p:nvPr/>
        </p:nvSpPr>
        <p:spPr>
          <a:xfrm>
            <a:off x="1980500" y="6079667"/>
            <a:ext cx="482000" cy="482000"/>
          </a:xfrm>
          <a:prstGeom prst="donut">
            <a:avLst>
              <a:gd name="adj" fmla="val 29951"/>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0;p6"/>
          <p:cNvSpPr/>
          <p:nvPr/>
        </p:nvSpPr>
        <p:spPr>
          <a:xfrm>
            <a:off x="3153067" y="462600"/>
            <a:ext cx="365600" cy="3652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6"/>
          <p:cNvSpPr/>
          <p:nvPr/>
        </p:nvSpPr>
        <p:spPr>
          <a:xfrm>
            <a:off x="-630133" y="-711200"/>
            <a:ext cx="1882400" cy="1882400"/>
          </a:xfrm>
          <a:prstGeom prst="ellipse">
            <a:avLst/>
          </a:prstGeom>
          <a:noFill/>
          <a:ln w="9525" cap="flat" cmpd="sng">
            <a:solidFill>
              <a:srgbClr val="00ACC3"/>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2;p6"/>
          <p:cNvSpPr/>
          <p:nvPr/>
        </p:nvSpPr>
        <p:spPr>
          <a:xfrm>
            <a:off x="3865333" y="322967"/>
            <a:ext cx="1138400" cy="11384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3;p6"/>
          <p:cNvSpPr/>
          <p:nvPr/>
        </p:nvSpPr>
        <p:spPr>
          <a:xfrm>
            <a:off x="1414867" y="190600"/>
            <a:ext cx="718000" cy="7176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4;p6"/>
          <p:cNvSpPr txBox="1">
            <a:spLocks noGrp="1"/>
          </p:cNvSpPr>
          <p:nvPr>
            <p:ph type="sldNum" idx="12"/>
          </p:nvPr>
        </p:nvSpPr>
        <p:spPr>
          <a:xfrm>
            <a:off x="11514167" y="6335500"/>
            <a:ext cx="626400" cy="522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358961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95"/>
        <p:cNvGrpSpPr/>
        <p:nvPr/>
      </p:nvGrpSpPr>
      <p:grpSpPr>
        <a:xfrm>
          <a:off x="0" y="0"/>
          <a:ext cx="0" cy="0"/>
          <a:chOff x="0" y="0"/>
          <a:chExt cx="0" cy="0"/>
        </a:xfrm>
      </p:grpSpPr>
      <p:sp>
        <p:nvSpPr>
          <p:cNvPr id="96" name="Google Shape;96;p7"/>
          <p:cNvSpPr txBox="1">
            <a:spLocks noGrp="1"/>
          </p:cNvSpPr>
          <p:nvPr>
            <p:ph type="title"/>
          </p:nvPr>
        </p:nvSpPr>
        <p:spPr>
          <a:xfrm>
            <a:off x="3914500" y="1212067"/>
            <a:ext cx="7034000" cy="8548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en-US"/>
              <a:t>Click to edit Master title style</a:t>
            </a:r>
            <a:endParaRPr/>
          </a:p>
        </p:txBody>
      </p:sp>
      <p:sp>
        <p:nvSpPr>
          <p:cNvPr id="97" name="Google Shape;97;p7"/>
          <p:cNvSpPr txBox="1">
            <a:spLocks noGrp="1"/>
          </p:cNvSpPr>
          <p:nvPr>
            <p:ph type="body" idx="1"/>
          </p:nvPr>
        </p:nvSpPr>
        <p:spPr>
          <a:xfrm>
            <a:off x="3914500" y="2066867"/>
            <a:ext cx="3414000" cy="45012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sz="2400"/>
            </a:lvl1pPr>
            <a:lvl2pPr marL="1219170" lvl="1" indent="-457189">
              <a:spcBef>
                <a:spcPts val="0"/>
              </a:spcBef>
              <a:spcAft>
                <a:spcPts val="0"/>
              </a:spcAft>
              <a:buSzPts val="1800"/>
              <a:buChar char="◉"/>
              <a:defRPr sz="2400"/>
            </a:lvl2pPr>
            <a:lvl3pPr marL="1828754" lvl="2" indent="-457189">
              <a:spcBef>
                <a:spcPts val="0"/>
              </a:spcBef>
              <a:spcAft>
                <a:spcPts val="0"/>
              </a:spcAft>
              <a:buSzPts val="1800"/>
              <a:buChar char="￮"/>
              <a:defRPr sz="2400"/>
            </a:lvl3pPr>
            <a:lvl4pPr marL="2438339" lvl="3" indent="-457189">
              <a:spcBef>
                <a:spcPts val="0"/>
              </a:spcBef>
              <a:spcAft>
                <a:spcPts val="0"/>
              </a:spcAft>
              <a:buSzPts val="1800"/>
              <a:buChar char="●"/>
              <a:defRPr sz="2400"/>
            </a:lvl4pPr>
            <a:lvl5pPr marL="3047924" lvl="4" indent="-457189">
              <a:spcBef>
                <a:spcPts val="0"/>
              </a:spcBef>
              <a:spcAft>
                <a:spcPts val="0"/>
              </a:spcAft>
              <a:buSzPts val="1800"/>
              <a:buChar char="○"/>
              <a:defRPr sz="2400"/>
            </a:lvl5pPr>
            <a:lvl6pPr marL="3657509" lvl="5" indent="-457189">
              <a:spcBef>
                <a:spcPts val="0"/>
              </a:spcBef>
              <a:spcAft>
                <a:spcPts val="0"/>
              </a:spcAft>
              <a:buSzPts val="1800"/>
              <a:buChar char="■"/>
              <a:defRPr sz="2400"/>
            </a:lvl6pPr>
            <a:lvl7pPr marL="4267093" lvl="6" indent="-457189">
              <a:spcBef>
                <a:spcPts val="0"/>
              </a:spcBef>
              <a:spcAft>
                <a:spcPts val="0"/>
              </a:spcAft>
              <a:buSzPts val="1800"/>
              <a:buChar char="●"/>
              <a:defRPr sz="2400"/>
            </a:lvl7pPr>
            <a:lvl8pPr marL="4876678" lvl="7" indent="-457189">
              <a:spcBef>
                <a:spcPts val="0"/>
              </a:spcBef>
              <a:spcAft>
                <a:spcPts val="0"/>
              </a:spcAft>
              <a:buSzPts val="1800"/>
              <a:buChar char="○"/>
              <a:defRPr sz="2400"/>
            </a:lvl8pPr>
            <a:lvl9pPr marL="5486263" lvl="8" indent="-457189">
              <a:spcBef>
                <a:spcPts val="0"/>
              </a:spcBef>
              <a:spcAft>
                <a:spcPts val="0"/>
              </a:spcAft>
              <a:buSzPts val="1800"/>
              <a:buChar char="■"/>
              <a:defRPr sz="2400"/>
            </a:lvl9pPr>
          </a:lstStyle>
          <a:p>
            <a:pPr lvl="0"/>
            <a:r>
              <a:rPr lang="en-US"/>
              <a:t>Click to edit Master text styles</a:t>
            </a:r>
          </a:p>
        </p:txBody>
      </p:sp>
      <p:sp>
        <p:nvSpPr>
          <p:cNvPr id="98" name="Google Shape;98;p7"/>
          <p:cNvSpPr txBox="1">
            <a:spLocks noGrp="1"/>
          </p:cNvSpPr>
          <p:nvPr>
            <p:ph type="body" idx="2"/>
          </p:nvPr>
        </p:nvSpPr>
        <p:spPr>
          <a:xfrm>
            <a:off x="7534465" y="2066867"/>
            <a:ext cx="3414000" cy="45012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sz="2400"/>
            </a:lvl1pPr>
            <a:lvl2pPr marL="1219170" lvl="1" indent="-457189">
              <a:spcBef>
                <a:spcPts val="0"/>
              </a:spcBef>
              <a:spcAft>
                <a:spcPts val="0"/>
              </a:spcAft>
              <a:buSzPts val="1800"/>
              <a:buChar char="◉"/>
              <a:defRPr sz="2400"/>
            </a:lvl2pPr>
            <a:lvl3pPr marL="1828754" lvl="2" indent="-457189">
              <a:spcBef>
                <a:spcPts val="0"/>
              </a:spcBef>
              <a:spcAft>
                <a:spcPts val="0"/>
              </a:spcAft>
              <a:buSzPts val="1800"/>
              <a:buChar char="￮"/>
              <a:defRPr sz="2400"/>
            </a:lvl3pPr>
            <a:lvl4pPr marL="2438339" lvl="3" indent="-457189">
              <a:spcBef>
                <a:spcPts val="0"/>
              </a:spcBef>
              <a:spcAft>
                <a:spcPts val="0"/>
              </a:spcAft>
              <a:buSzPts val="1800"/>
              <a:buChar char="●"/>
              <a:defRPr sz="2400"/>
            </a:lvl4pPr>
            <a:lvl5pPr marL="3047924" lvl="4" indent="-457189">
              <a:spcBef>
                <a:spcPts val="0"/>
              </a:spcBef>
              <a:spcAft>
                <a:spcPts val="0"/>
              </a:spcAft>
              <a:buSzPts val="1800"/>
              <a:buChar char="○"/>
              <a:defRPr sz="2400"/>
            </a:lvl5pPr>
            <a:lvl6pPr marL="3657509" lvl="5" indent="-457189">
              <a:spcBef>
                <a:spcPts val="0"/>
              </a:spcBef>
              <a:spcAft>
                <a:spcPts val="0"/>
              </a:spcAft>
              <a:buSzPts val="1800"/>
              <a:buChar char="■"/>
              <a:defRPr sz="2400"/>
            </a:lvl6pPr>
            <a:lvl7pPr marL="4267093" lvl="6" indent="-457189">
              <a:spcBef>
                <a:spcPts val="0"/>
              </a:spcBef>
              <a:spcAft>
                <a:spcPts val="0"/>
              </a:spcAft>
              <a:buSzPts val="1800"/>
              <a:buChar char="●"/>
              <a:defRPr sz="2400"/>
            </a:lvl7pPr>
            <a:lvl8pPr marL="4876678" lvl="7" indent="-457189">
              <a:spcBef>
                <a:spcPts val="0"/>
              </a:spcBef>
              <a:spcAft>
                <a:spcPts val="0"/>
              </a:spcAft>
              <a:buSzPts val="1800"/>
              <a:buChar char="○"/>
              <a:defRPr sz="2400"/>
            </a:lvl8pPr>
            <a:lvl9pPr marL="5486263" lvl="8" indent="-457189">
              <a:spcBef>
                <a:spcPts val="0"/>
              </a:spcBef>
              <a:spcAft>
                <a:spcPts val="0"/>
              </a:spcAft>
              <a:buSzPts val="1800"/>
              <a:buChar char="■"/>
              <a:defRPr sz="2400"/>
            </a:lvl9pPr>
          </a:lstStyle>
          <a:p>
            <a:pPr lvl="0"/>
            <a:r>
              <a:rPr lang="en-US"/>
              <a:t>Click to edit Master text styles</a:t>
            </a:r>
          </a:p>
        </p:txBody>
      </p:sp>
      <p:sp>
        <p:nvSpPr>
          <p:cNvPr id="99" name="Google Shape;99;p7"/>
          <p:cNvSpPr/>
          <p:nvPr/>
        </p:nvSpPr>
        <p:spPr>
          <a:xfrm>
            <a:off x="-478600" y="2925867"/>
            <a:ext cx="3129600" cy="3129600"/>
          </a:xfrm>
          <a:prstGeom prst="donut">
            <a:avLst>
              <a:gd name="adj" fmla="val 36789"/>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100;p7"/>
          <p:cNvSpPr/>
          <p:nvPr/>
        </p:nvSpPr>
        <p:spPr>
          <a:xfrm>
            <a:off x="264600" y="-428167"/>
            <a:ext cx="1304800" cy="1304800"/>
          </a:xfrm>
          <a:prstGeom prst="ellipse">
            <a:avLst/>
          </a:prstGeom>
          <a:noFill/>
          <a:ln w="9525" cap="flat" cmpd="sng">
            <a:solidFill>
              <a:srgbClr val="E8004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1" name="Google Shape;101;p7"/>
          <p:cNvSpPr/>
          <p:nvPr/>
        </p:nvSpPr>
        <p:spPr>
          <a:xfrm>
            <a:off x="264600" y="560633"/>
            <a:ext cx="876800" cy="8768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102;p7"/>
          <p:cNvSpPr/>
          <p:nvPr/>
        </p:nvSpPr>
        <p:spPr>
          <a:xfrm>
            <a:off x="1569401" y="876633"/>
            <a:ext cx="1129200" cy="1129200"/>
          </a:xfrm>
          <a:prstGeom prst="donut">
            <a:avLst>
              <a:gd name="adj" fmla="val 22275"/>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103;p7"/>
          <p:cNvSpPr/>
          <p:nvPr/>
        </p:nvSpPr>
        <p:spPr>
          <a:xfrm>
            <a:off x="1183533" y="5523067"/>
            <a:ext cx="1610400" cy="1610400"/>
          </a:xfrm>
          <a:prstGeom prst="ellipse">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104;p7"/>
          <p:cNvSpPr/>
          <p:nvPr/>
        </p:nvSpPr>
        <p:spPr>
          <a:xfrm>
            <a:off x="204900" y="6399467"/>
            <a:ext cx="734000" cy="734000"/>
          </a:xfrm>
          <a:prstGeom prst="donut">
            <a:avLst>
              <a:gd name="adj" fmla="val 18606"/>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105;p7"/>
          <p:cNvSpPr/>
          <p:nvPr/>
        </p:nvSpPr>
        <p:spPr>
          <a:xfrm>
            <a:off x="1563367" y="2262600"/>
            <a:ext cx="406400" cy="4064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106;p7"/>
          <p:cNvSpPr/>
          <p:nvPr/>
        </p:nvSpPr>
        <p:spPr>
          <a:xfrm>
            <a:off x="10459000" y="825700"/>
            <a:ext cx="734000" cy="7340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107;p7"/>
          <p:cNvSpPr/>
          <p:nvPr/>
        </p:nvSpPr>
        <p:spPr>
          <a:xfrm>
            <a:off x="10020667" y="-96667"/>
            <a:ext cx="530000" cy="530000"/>
          </a:xfrm>
          <a:prstGeom prst="donut">
            <a:avLst>
              <a:gd name="adj" fmla="val 30568"/>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108;p7"/>
          <p:cNvSpPr/>
          <p:nvPr/>
        </p:nvSpPr>
        <p:spPr>
          <a:xfrm>
            <a:off x="11535333" y="1374467"/>
            <a:ext cx="406400" cy="4064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109;p7"/>
          <p:cNvSpPr/>
          <p:nvPr/>
        </p:nvSpPr>
        <p:spPr>
          <a:xfrm>
            <a:off x="10797200" y="223267"/>
            <a:ext cx="988800" cy="988800"/>
          </a:xfrm>
          <a:prstGeom prst="donut">
            <a:avLst>
              <a:gd name="adj" fmla="val 8064"/>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110;p7"/>
          <p:cNvSpPr/>
          <p:nvPr/>
        </p:nvSpPr>
        <p:spPr>
          <a:xfrm>
            <a:off x="11193000" y="2005833"/>
            <a:ext cx="250800" cy="250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 name="Google Shape;111;p7"/>
          <p:cNvSpPr/>
          <p:nvPr/>
        </p:nvSpPr>
        <p:spPr>
          <a:xfrm>
            <a:off x="-274167" y="3130300"/>
            <a:ext cx="2720800" cy="2720800"/>
          </a:xfrm>
          <a:prstGeom prst="ellipse">
            <a:avLst/>
          </a:prstGeom>
          <a:noFill/>
          <a:ln w="9525" cap="flat" cmpd="sng">
            <a:solidFill>
              <a:srgbClr val="65BB48"/>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112;p7"/>
          <p:cNvSpPr/>
          <p:nvPr/>
        </p:nvSpPr>
        <p:spPr>
          <a:xfrm>
            <a:off x="406833" y="-285933"/>
            <a:ext cx="1020400" cy="10204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113;p7"/>
          <p:cNvSpPr/>
          <p:nvPr/>
        </p:nvSpPr>
        <p:spPr>
          <a:xfrm>
            <a:off x="11376800" y="1215933"/>
            <a:ext cx="723600" cy="723600"/>
          </a:xfrm>
          <a:prstGeom prst="ellipse">
            <a:avLst/>
          </a:prstGeom>
          <a:noFill/>
          <a:ln w="9525" cap="flat" cmpd="sng">
            <a:solidFill>
              <a:srgbClr val="F8BB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4" name="Google Shape;114;p7"/>
          <p:cNvSpPr txBox="1">
            <a:spLocks noGrp="1"/>
          </p:cNvSpPr>
          <p:nvPr>
            <p:ph type="sldNum" idx="12"/>
          </p:nvPr>
        </p:nvSpPr>
        <p:spPr>
          <a:xfrm>
            <a:off x="11514167" y="6335500"/>
            <a:ext cx="626400" cy="522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273103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15"/>
        <p:cNvGrpSpPr/>
        <p:nvPr/>
      </p:nvGrpSpPr>
      <p:grpSpPr>
        <a:xfrm>
          <a:off x="0" y="0"/>
          <a:ext cx="0" cy="0"/>
          <a:chOff x="0" y="0"/>
          <a:chExt cx="0" cy="0"/>
        </a:xfrm>
      </p:grpSpPr>
      <p:sp>
        <p:nvSpPr>
          <p:cNvPr id="116" name="Google Shape;116;p8"/>
          <p:cNvSpPr/>
          <p:nvPr/>
        </p:nvSpPr>
        <p:spPr>
          <a:xfrm>
            <a:off x="11518033" y="1963467"/>
            <a:ext cx="1304800" cy="13048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117;p8"/>
          <p:cNvSpPr txBox="1">
            <a:spLocks noGrp="1"/>
          </p:cNvSpPr>
          <p:nvPr>
            <p:ph type="title"/>
          </p:nvPr>
        </p:nvSpPr>
        <p:spPr>
          <a:xfrm>
            <a:off x="3914500" y="1212067"/>
            <a:ext cx="7034000" cy="8548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r>
              <a:rPr lang="en-US"/>
              <a:t>Click to edit Master title style</a:t>
            </a:r>
            <a:endParaRPr/>
          </a:p>
        </p:txBody>
      </p:sp>
      <p:sp>
        <p:nvSpPr>
          <p:cNvPr id="118" name="Google Shape;118;p8"/>
          <p:cNvSpPr txBox="1">
            <a:spLocks noGrp="1"/>
          </p:cNvSpPr>
          <p:nvPr>
            <p:ph type="body" idx="1"/>
          </p:nvPr>
        </p:nvSpPr>
        <p:spPr>
          <a:xfrm>
            <a:off x="3914500" y="2066867"/>
            <a:ext cx="2267200" cy="4500800"/>
          </a:xfrm>
          <a:prstGeom prst="rect">
            <a:avLst/>
          </a:prstGeom>
        </p:spPr>
        <p:txBody>
          <a:bodyPr spcFirstLastPara="1" wrap="square" lIns="91425" tIns="91425" rIns="91425" bIns="91425" anchor="t" anchorCtr="0">
            <a:noAutofit/>
          </a:bodyPr>
          <a:lstStyle>
            <a:lvl1pPr marL="609585" lvl="0" indent="-423323" rtl="0">
              <a:spcBef>
                <a:spcPts val="800"/>
              </a:spcBef>
              <a:spcAft>
                <a:spcPts val="0"/>
              </a:spcAft>
              <a:buSzPts val="1400"/>
              <a:buChar char="◎"/>
              <a:defRPr sz="1867"/>
            </a:lvl1pPr>
            <a:lvl2pPr marL="1219170" lvl="1" indent="-423323" rtl="0">
              <a:spcBef>
                <a:spcPts val="0"/>
              </a:spcBef>
              <a:spcAft>
                <a:spcPts val="0"/>
              </a:spcAft>
              <a:buSzPts val="1400"/>
              <a:buChar char="◉"/>
              <a:defRPr sz="1867"/>
            </a:lvl2pPr>
            <a:lvl3pPr marL="1828754" lvl="2" indent="-423323" rtl="0">
              <a:spcBef>
                <a:spcPts val="0"/>
              </a:spcBef>
              <a:spcAft>
                <a:spcPts val="0"/>
              </a:spcAft>
              <a:buSzPts val="1400"/>
              <a:buChar char="￮"/>
              <a:defRPr sz="1867"/>
            </a:lvl3pPr>
            <a:lvl4pPr marL="2438339" lvl="3" indent="-423323" rtl="0">
              <a:spcBef>
                <a:spcPts val="0"/>
              </a:spcBef>
              <a:spcAft>
                <a:spcPts val="0"/>
              </a:spcAft>
              <a:buSzPts val="1400"/>
              <a:buChar char="●"/>
              <a:defRPr sz="1867"/>
            </a:lvl4pPr>
            <a:lvl5pPr marL="3047924" lvl="4" indent="-423323" rtl="0">
              <a:spcBef>
                <a:spcPts val="0"/>
              </a:spcBef>
              <a:spcAft>
                <a:spcPts val="0"/>
              </a:spcAft>
              <a:buSzPts val="1400"/>
              <a:buChar char="○"/>
              <a:defRPr sz="1867"/>
            </a:lvl5pPr>
            <a:lvl6pPr marL="3657509" lvl="5" indent="-423323" rtl="0">
              <a:spcBef>
                <a:spcPts val="0"/>
              </a:spcBef>
              <a:spcAft>
                <a:spcPts val="0"/>
              </a:spcAft>
              <a:buSzPts val="1400"/>
              <a:buChar char="■"/>
              <a:defRPr sz="1867"/>
            </a:lvl6pPr>
            <a:lvl7pPr marL="4267093" lvl="6" indent="-423323" rtl="0">
              <a:spcBef>
                <a:spcPts val="0"/>
              </a:spcBef>
              <a:spcAft>
                <a:spcPts val="0"/>
              </a:spcAft>
              <a:buSzPts val="1400"/>
              <a:buChar char="●"/>
              <a:defRPr sz="1867"/>
            </a:lvl7pPr>
            <a:lvl8pPr marL="4876678" lvl="7" indent="-423323" rtl="0">
              <a:spcBef>
                <a:spcPts val="0"/>
              </a:spcBef>
              <a:spcAft>
                <a:spcPts val="0"/>
              </a:spcAft>
              <a:buSzPts val="1400"/>
              <a:buChar char="○"/>
              <a:defRPr sz="1867"/>
            </a:lvl8pPr>
            <a:lvl9pPr marL="5486263" lvl="8" indent="-423323" rtl="0">
              <a:spcBef>
                <a:spcPts val="0"/>
              </a:spcBef>
              <a:spcAft>
                <a:spcPts val="0"/>
              </a:spcAft>
              <a:buSzPts val="1400"/>
              <a:buChar char="■"/>
              <a:defRPr sz="1867"/>
            </a:lvl9pPr>
          </a:lstStyle>
          <a:p>
            <a:pPr lvl="0"/>
            <a:r>
              <a:rPr lang="en-US"/>
              <a:t>Click to edit Master text styles</a:t>
            </a:r>
          </a:p>
        </p:txBody>
      </p:sp>
      <p:sp>
        <p:nvSpPr>
          <p:cNvPr id="119" name="Google Shape;119;p8"/>
          <p:cNvSpPr txBox="1">
            <a:spLocks noGrp="1"/>
          </p:cNvSpPr>
          <p:nvPr>
            <p:ph type="body" idx="2"/>
          </p:nvPr>
        </p:nvSpPr>
        <p:spPr>
          <a:xfrm>
            <a:off x="6297831" y="2066867"/>
            <a:ext cx="2267200" cy="4500800"/>
          </a:xfrm>
          <a:prstGeom prst="rect">
            <a:avLst/>
          </a:prstGeom>
        </p:spPr>
        <p:txBody>
          <a:bodyPr spcFirstLastPara="1" wrap="square" lIns="91425" tIns="91425" rIns="91425" bIns="91425" anchor="t" anchorCtr="0">
            <a:noAutofit/>
          </a:bodyPr>
          <a:lstStyle>
            <a:lvl1pPr marL="609585" lvl="0" indent="-423323" rtl="0">
              <a:spcBef>
                <a:spcPts val="800"/>
              </a:spcBef>
              <a:spcAft>
                <a:spcPts val="0"/>
              </a:spcAft>
              <a:buSzPts val="1400"/>
              <a:buChar char="◎"/>
              <a:defRPr sz="1867"/>
            </a:lvl1pPr>
            <a:lvl2pPr marL="1219170" lvl="1" indent="-423323" rtl="0">
              <a:spcBef>
                <a:spcPts val="0"/>
              </a:spcBef>
              <a:spcAft>
                <a:spcPts val="0"/>
              </a:spcAft>
              <a:buSzPts val="1400"/>
              <a:buChar char="◉"/>
              <a:defRPr sz="1867"/>
            </a:lvl2pPr>
            <a:lvl3pPr marL="1828754" lvl="2" indent="-423323" rtl="0">
              <a:spcBef>
                <a:spcPts val="0"/>
              </a:spcBef>
              <a:spcAft>
                <a:spcPts val="0"/>
              </a:spcAft>
              <a:buSzPts val="1400"/>
              <a:buChar char="￮"/>
              <a:defRPr sz="1867"/>
            </a:lvl3pPr>
            <a:lvl4pPr marL="2438339" lvl="3" indent="-423323" rtl="0">
              <a:spcBef>
                <a:spcPts val="0"/>
              </a:spcBef>
              <a:spcAft>
                <a:spcPts val="0"/>
              </a:spcAft>
              <a:buSzPts val="1400"/>
              <a:buChar char="●"/>
              <a:defRPr sz="1867"/>
            </a:lvl4pPr>
            <a:lvl5pPr marL="3047924" lvl="4" indent="-423323" rtl="0">
              <a:spcBef>
                <a:spcPts val="0"/>
              </a:spcBef>
              <a:spcAft>
                <a:spcPts val="0"/>
              </a:spcAft>
              <a:buSzPts val="1400"/>
              <a:buChar char="○"/>
              <a:defRPr sz="1867"/>
            </a:lvl5pPr>
            <a:lvl6pPr marL="3657509" lvl="5" indent="-423323" rtl="0">
              <a:spcBef>
                <a:spcPts val="0"/>
              </a:spcBef>
              <a:spcAft>
                <a:spcPts val="0"/>
              </a:spcAft>
              <a:buSzPts val="1400"/>
              <a:buChar char="■"/>
              <a:defRPr sz="1867"/>
            </a:lvl6pPr>
            <a:lvl7pPr marL="4267093" lvl="6" indent="-423323" rtl="0">
              <a:spcBef>
                <a:spcPts val="0"/>
              </a:spcBef>
              <a:spcAft>
                <a:spcPts val="0"/>
              </a:spcAft>
              <a:buSzPts val="1400"/>
              <a:buChar char="●"/>
              <a:defRPr sz="1867"/>
            </a:lvl7pPr>
            <a:lvl8pPr marL="4876678" lvl="7" indent="-423323" rtl="0">
              <a:spcBef>
                <a:spcPts val="0"/>
              </a:spcBef>
              <a:spcAft>
                <a:spcPts val="0"/>
              </a:spcAft>
              <a:buSzPts val="1400"/>
              <a:buChar char="○"/>
              <a:defRPr sz="1867"/>
            </a:lvl8pPr>
            <a:lvl9pPr marL="5486263" lvl="8" indent="-423323" rtl="0">
              <a:spcBef>
                <a:spcPts val="0"/>
              </a:spcBef>
              <a:spcAft>
                <a:spcPts val="0"/>
              </a:spcAft>
              <a:buSzPts val="1400"/>
              <a:buChar char="■"/>
              <a:defRPr sz="1867"/>
            </a:lvl9pPr>
          </a:lstStyle>
          <a:p>
            <a:pPr lvl="0"/>
            <a:r>
              <a:rPr lang="en-US"/>
              <a:t>Click to edit Master text styles</a:t>
            </a:r>
          </a:p>
        </p:txBody>
      </p:sp>
      <p:sp>
        <p:nvSpPr>
          <p:cNvPr id="120" name="Google Shape;120;p8"/>
          <p:cNvSpPr txBox="1">
            <a:spLocks noGrp="1"/>
          </p:cNvSpPr>
          <p:nvPr>
            <p:ph type="body" idx="3"/>
          </p:nvPr>
        </p:nvSpPr>
        <p:spPr>
          <a:xfrm>
            <a:off x="8681161" y="2066867"/>
            <a:ext cx="2267200" cy="4500800"/>
          </a:xfrm>
          <a:prstGeom prst="rect">
            <a:avLst/>
          </a:prstGeom>
        </p:spPr>
        <p:txBody>
          <a:bodyPr spcFirstLastPara="1" wrap="square" lIns="91425" tIns="91425" rIns="91425" bIns="91425" anchor="t" anchorCtr="0">
            <a:noAutofit/>
          </a:bodyPr>
          <a:lstStyle>
            <a:lvl1pPr marL="609585" lvl="0" indent="-423323" rtl="0">
              <a:spcBef>
                <a:spcPts val="800"/>
              </a:spcBef>
              <a:spcAft>
                <a:spcPts val="0"/>
              </a:spcAft>
              <a:buSzPts val="1400"/>
              <a:buChar char="◎"/>
              <a:defRPr sz="1867"/>
            </a:lvl1pPr>
            <a:lvl2pPr marL="1219170" lvl="1" indent="-423323" rtl="0">
              <a:spcBef>
                <a:spcPts val="0"/>
              </a:spcBef>
              <a:spcAft>
                <a:spcPts val="0"/>
              </a:spcAft>
              <a:buSzPts val="1400"/>
              <a:buChar char="◉"/>
              <a:defRPr sz="1867"/>
            </a:lvl2pPr>
            <a:lvl3pPr marL="1828754" lvl="2" indent="-423323" rtl="0">
              <a:spcBef>
                <a:spcPts val="0"/>
              </a:spcBef>
              <a:spcAft>
                <a:spcPts val="0"/>
              </a:spcAft>
              <a:buSzPts val="1400"/>
              <a:buChar char="￮"/>
              <a:defRPr sz="1867"/>
            </a:lvl3pPr>
            <a:lvl4pPr marL="2438339" lvl="3" indent="-423323" rtl="0">
              <a:spcBef>
                <a:spcPts val="0"/>
              </a:spcBef>
              <a:spcAft>
                <a:spcPts val="0"/>
              </a:spcAft>
              <a:buSzPts val="1400"/>
              <a:buChar char="●"/>
              <a:defRPr sz="1867"/>
            </a:lvl4pPr>
            <a:lvl5pPr marL="3047924" lvl="4" indent="-423323" rtl="0">
              <a:spcBef>
                <a:spcPts val="0"/>
              </a:spcBef>
              <a:spcAft>
                <a:spcPts val="0"/>
              </a:spcAft>
              <a:buSzPts val="1400"/>
              <a:buChar char="○"/>
              <a:defRPr sz="1867"/>
            </a:lvl5pPr>
            <a:lvl6pPr marL="3657509" lvl="5" indent="-423323" rtl="0">
              <a:spcBef>
                <a:spcPts val="0"/>
              </a:spcBef>
              <a:spcAft>
                <a:spcPts val="0"/>
              </a:spcAft>
              <a:buSzPts val="1400"/>
              <a:buChar char="■"/>
              <a:defRPr sz="1867"/>
            </a:lvl6pPr>
            <a:lvl7pPr marL="4267093" lvl="6" indent="-423323" rtl="0">
              <a:spcBef>
                <a:spcPts val="0"/>
              </a:spcBef>
              <a:spcAft>
                <a:spcPts val="0"/>
              </a:spcAft>
              <a:buSzPts val="1400"/>
              <a:buChar char="●"/>
              <a:defRPr sz="1867"/>
            </a:lvl7pPr>
            <a:lvl8pPr marL="4876678" lvl="7" indent="-423323" rtl="0">
              <a:spcBef>
                <a:spcPts val="0"/>
              </a:spcBef>
              <a:spcAft>
                <a:spcPts val="0"/>
              </a:spcAft>
              <a:buSzPts val="1400"/>
              <a:buChar char="○"/>
              <a:defRPr sz="1867"/>
            </a:lvl8pPr>
            <a:lvl9pPr marL="5486263" lvl="8" indent="-423323" rtl="0">
              <a:spcBef>
                <a:spcPts val="0"/>
              </a:spcBef>
              <a:spcAft>
                <a:spcPts val="0"/>
              </a:spcAft>
              <a:buSzPts val="1400"/>
              <a:buChar char="■"/>
              <a:defRPr sz="1867"/>
            </a:lvl9pPr>
          </a:lstStyle>
          <a:p>
            <a:pPr lvl="0"/>
            <a:r>
              <a:rPr lang="en-US"/>
              <a:t>Click to edit Master text styles</a:t>
            </a:r>
          </a:p>
        </p:txBody>
      </p:sp>
      <p:sp>
        <p:nvSpPr>
          <p:cNvPr id="121" name="Google Shape;121;p8"/>
          <p:cNvSpPr/>
          <p:nvPr/>
        </p:nvSpPr>
        <p:spPr>
          <a:xfrm>
            <a:off x="1355300" y="3975467"/>
            <a:ext cx="587200" cy="587200"/>
          </a:xfrm>
          <a:prstGeom prst="ellipse">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122;p8"/>
          <p:cNvSpPr/>
          <p:nvPr/>
        </p:nvSpPr>
        <p:spPr>
          <a:xfrm>
            <a:off x="-91633" y="4461533"/>
            <a:ext cx="1092800" cy="1092800"/>
          </a:xfrm>
          <a:prstGeom prst="ellipse">
            <a:avLst/>
          </a:prstGeom>
          <a:noFill/>
          <a:ln w="9525" cap="flat" cmpd="sng">
            <a:solidFill>
              <a:srgbClr val="00D1C6"/>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8"/>
          <p:cNvSpPr/>
          <p:nvPr/>
        </p:nvSpPr>
        <p:spPr>
          <a:xfrm>
            <a:off x="1815300" y="187633"/>
            <a:ext cx="1150400" cy="1151200"/>
          </a:xfrm>
          <a:prstGeom prst="donut">
            <a:avLst>
              <a:gd name="adj" fmla="val 43200"/>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8"/>
          <p:cNvSpPr/>
          <p:nvPr/>
        </p:nvSpPr>
        <p:spPr>
          <a:xfrm>
            <a:off x="1917500" y="4562667"/>
            <a:ext cx="1416000" cy="1416000"/>
          </a:xfrm>
          <a:prstGeom prst="donut">
            <a:avLst>
              <a:gd name="adj" fmla="val 9905"/>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 name="Google Shape;125;p8"/>
          <p:cNvSpPr/>
          <p:nvPr/>
        </p:nvSpPr>
        <p:spPr>
          <a:xfrm>
            <a:off x="2745900" y="1483300"/>
            <a:ext cx="406400" cy="4064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8"/>
          <p:cNvSpPr/>
          <p:nvPr/>
        </p:nvSpPr>
        <p:spPr>
          <a:xfrm>
            <a:off x="11631333" y="360300"/>
            <a:ext cx="734000" cy="7340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8"/>
          <p:cNvSpPr/>
          <p:nvPr/>
        </p:nvSpPr>
        <p:spPr>
          <a:xfrm>
            <a:off x="11395733" y="811500"/>
            <a:ext cx="530000" cy="530000"/>
          </a:xfrm>
          <a:prstGeom prst="donut">
            <a:avLst>
              <a:gd name="adj" fmla="val 8754"/>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 name="Google Shape;128;p8"/>
          <p:cNvSpPr/>
          <p:nvPr/>
        </p:nvSpPr>
        <p:spPr>
          <a:xfrm>
            <a:off x="10948367" y="1536867"/>
            <a:ext cx="530000" cy="5300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29;p8"/>
          <p:cNvSpPr/>
          <p:nvPr/>
        </p:nvSpPr>
        <p:spPr>
          <a:xfrm>
            <a:off x="10132800" y="-367000"/>
            <a:ext cx="988800" cy="988800"/>
          </a:xfrm>
          <a:prstGeom prst="donut">
            <a:avLst>
              <a:gd name="adj" fmla="val 39163"/>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30;p8"/>
          <p:cNvSpPr/>
          <p:nvPr/>
        </p:nvSpPr>
        <p:spPr>
          <a:xfrm>
            <a:off x="12045033" y="2490467"/>
            <a:ext cx="250800" cy="2508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31;p8"/>
          <p:cNvSpPr/>
          <p:nvPr/>
        </p:nvSpPr>
        <p:spPr>
          <a:xfrm>
            <a:off x="-640300" y="324833"/>
            <a:ext cx="3129600" cy="3129600"/>
          </a:xfrm>
          <a:prstGeom prst="donut">
            <a:avLst>
              <a:gd name="adj" fmla="val 21094"/>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 name="Google Shape;132;p8"/>
          <p:cNvSpPr/>
          <p:nvPr/>
        </p:nvSpPr>
        <p:spPr>
          <a:xfrm>
            <a:off x="1355300" y="5455600"/>
            <a:ext cx="1610400" cy="16104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33;p8"/>
          <p:cNvSpPr/>
          <p:nvPr/>
        </p:nvSpPr>
        <p:spPr>
          <a:xfrm>
            <a:off x="272100" y="1237233"/>
            <a:ext cx="1304800" cy="1304800"/>
          </a:xfrm>
          <a:prstGeom prst="ellipse">
            <a:avLst/>
          </a:prstGeom>
          <a:noFill/>
          <a:ln w="9525" cap="flat" cmpd="sng">
            <a:solidFill>
              <a:srgbClr val="BBCD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4" name="Google Shape;134;p8"/>
          <p:cNvSpPr txBox="1">
            <a:spLocks noGrp="1"/>
          </p:cNvSpPr>
          <p:nvPr>
            <p:ph type="sldNum" idx="12"/>
          </p:nvPr>
        </p:nvSpPr>
        <p:spPr>
          <a:xfrm>
            <a:off x="11514167" y="6335500"/>
            <a:ext cx="626400" cy="522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419847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3914500" y="1212067"/>
            <a:ext cx="7034000" cy="8548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r>
              <a:rPr lang="en-US"/>
              <a:t>Click to edit Master title style</a:t>
            </a:r>
            <a:endParaRPr/>
          </a:p>
        </p:txBody>
      </p:sp>
      <p:sp>
        <p:nvSpPr>
          <p:cNvPr id="137" name="Google Shape;137;p9"/>
          <p:cNvSpPr/>
          <p:nvPr/>
        </p:nvSpPr>
        <p:spPr>
          <a:xfrm>
            <a:off x="1707584" y="4892200"/>
            <a:ext cx="274800" cy="2748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9"/>
          <p:cNvSpPr/>
          <p:nvPr/>
        </p:nvSpPr>
        <p:spPr>
          <a:xfrm>
            <a:off x="240667" y="5364333"/>
            <a:ext cx="1827600" cy="18276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9"/>
          <p:cNvSpPr/>
          <p:nvPr/>
        </p:nvSpPr>
        <p:spPr>
          <a:xfrm>
            <a:off x="328061" y="4284195"/>
            <a:ext cx="608000" cy="608000"/>
          </a:xfrm>
          <a:prstGeom prst="ellipse">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9"/>
          <p:cNvSpPr/>
          <p:nvPr/>
        </p:nvSpPr>
        <p:spPr>
          <a:xfrm>
            <a:off x="95333" y="4051467"/>
            <a:ext cx="1073200" cy="1073200"/>
          </a:xfrm>
          <a:prstGeom prst="ellipse">
            <a:avLst/>
          </a:prstGeom>
          <a:noFill/>
          <a:ln w="9525" cap="flat" cmpd="sng">
            <a:solidFill>
              <a:srgbClr val="65BB48"/>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9"/>
          <p:cNvSpPr/>
          <p:nvPr/>
        </p:nvSpPr>
        <p:spPr>
          <a:xfrm>
            <a:off x="1707600" y="2144633"/>
            <a:ext cx="1391200" cy="1392000"/>
          </a:xfrm>
          <a:prstGeom prst="donut">
            <a:avLst>
              <a:gd name="adj" fmla="val 43200"/>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9"/>
          <p:cNvSpPr/>
          <p:nvPr/>
        </p:nvSpPr>
        <p:spPr>
          <a:xfrm>
            <a:off x="2187300" y="-269167"/>
            <a:ext cx="1000400" cy="10004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3" name="Google Shape;143;p9"/>
          <p:cNvSpPr/>
          <p:nvPr/>
        </p:nvSpPr>
        <p:spPr>
          <a:xfrm>
            <a:off x="-640300" y="324833"/>
            <a:ext cx="3129600" cy="3129600"/>
          </a:xfrm>
          <a:prstGeom prst="donut">
            <a:avLst>
              <a:gd name="adj" fmla="val 6129"/>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9"/>
          <p:cNvSpPr/>
          <p:nvPr/>
        </p:nvSpPr>
        <p:spPr>
          <a:xfrm>
            <a:off x="-297300" y="667833"/>
            <a:ext cx="2443600" cy="24436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9"/>
          <p:cNvSpPr/>
          <p:nvPr/>
        </p:nvSpPr>
        <p:spPr>
          <a:xfrm>
            <a:off x="1707600" y="5266833"/>
            <a:ext cx="1000400" cy="1000400"/>
          </a:xfrm>
          <a:prstGeom prst="ellipse">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9"/>
          <p:cNvSpPr/>
          <p:nvPr/>
        </p:nvSpPr>
        <p:spPr>
          <a:xfrm>
            <a:off x="10550667" y="800300"/>
            <a:ext cx="734000" cy="7340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9"/>
          <p:cNvSpPr/>
          <p:nvPr/>
        </p:nvSpPr>
        <p:spPr>
          <a:xfrm>
            <a:off x="11604533" y="2144633"/>
            <a:ext cx="382800" cy="382800"/>
          </a:xfrm>
          <a:prstGeom prst="donut">
            <a:avLst>
              <a:gd name="adj" fmla="val 18608"/>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8" name="Google Shape;148;p9"/>
          <p:cNvSpPr/>
          <p:nvPr/>
        </p:nvSpPr>
        <p:spPr>
          <a:xfrm>
            <a:off x="11745836" y="1181919"/>
            <a:ext cx="555200" cy="5552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9" name="Google Shape;149;p9"/>
          <p:cNvSpPr/>
          <p:nvPr/>
        </p:nvSpPr>
        <p:spPr>
          <a:xfrm>
            <a:off x="10824000" y="-326067"/>
            <a:ext cx="988800" cy="988800"/>
          </a:xfrm>
          <a:prstGeom prst="donut">
            <a:avLst>
              <a:gd name="adj" fmla="val 37879"/>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0" name="Google Shape;150;p9"/>
          <p:cNvSpPr/>
          <p:nvPr/>
        </p:nvSpPr>
        <p:spPr>
          <a:xfrm>
            <a:off x="10418300" y="417033"/>
            <a:ext cx="250800" cy="250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1" name="Google Shape;151;p9"/>
          <p:cNvSpPr/>
          <p:nvPr/>
        </p:nvSpPr>
        <p:spPr>
          <a:xfrm>
            <a:off x="11529200" y="965284"/>
            <a:ext cx="988800" cy="988800"/>
          </a:xfrm>
          <a:prstGeom prst="ellipse">
            <a:avLst/>
          </a:prstGeom>
          <a:noFill/>
          <a:ln w="9525" cap="flat" cmpd="sng">
            <a:solidFill>
              <a:srgbClr val="F8BB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 name="Google Shape;152;p9"/>
          <p:cNvSpPr txBox="1">
            <a:spLocks noGrp="1"/>
          </p:cNvSpPr>
          <p:nvPr>
            <p:ph type="sldNum" idx="12"/>
          </p:nvPr>
        </p:nvSpPr>
        <p:spPr>
          <a:xfrm>
            <a:off x="11514167" y="6335500"/>
            <a:ext cx="626400" cy="522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297549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53"/>
        <p:cNvGrpSpPr/>
        <p:nvPr/>
      </p:nvGrpSpPr>
      <p:grpSpPr>
        <a:xfrm>
          <a:off x="0" y="0"/>
          <a:ext cx="0" cy="0"/>
          <a:chOff x="0" y="0"/>
          <a:chExt cx="0" cy="0"/>
        </a:xfrm>
      </p:grpSpPr>
      <p:sp>
        <p:nvSpPr>
          <p:cNvPr id="154" name="Google Shape;154;p10"/>
          <p:cNvSpPr/>
          <p:nvPr/>
        </p:nvSpPr>
        <p:spPr>
          <a:xfrm>
            <a:off x="1596633" y="-1070367"/>
            <a:ext cx="8998800" cy="8998800"/>
          </a:xfrm>
          <a:prstGeom prst="ellipse">
            <a:avLst/>
          </a:prstGeom>
          <a:noFill/>
          <a:ln w="9525" cap="flat" cmpd="sng">
            <a:solidFill>
              <a:srgbClr val="A1BECC"/>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5" name="Google Shape;155;p10"/>
          <p:cNvSpPr txBox="1">
            <a:spLocks noGrp="1"/>
          </p:cNvSpPr>
          <p:nvPr>
            <p:ph type="body" idx="1"/>
          </p:nvPr>
        </p:nvSpPr>
        <p:spPr>
          <a:xfrm>
            <a:off x="1661633" y="5570267"/>
            <a:ext cx="8868800" cy="692800"/>
          </a:xfrm>
          <a:prstGeom prst="rect">
            <a:avLst/>
          </a:prstGeom>
        </p:spPr>
        <p:txBody>
          <a:bodyPr spcFirstLastPara="1" wrap="square" lIns="91425" tIns="91425" rIns="91425" bIns="91425" anchor="t" anchorCtr="0">
            <a:noAutofit/>
          </a:bodyPr>
          <a:lstStyle>
            <a:lvl1pPr marL="609585" lvl="0" indent="-304792" algn="ctr">
              <a:spcBef>
                <a:spcPts val="480"/>
              </a:spcBef>
              <a:spcAft>
                <a:spcPts val="0"/>
              </a:spcAft>
              <a:buSzPts val="1600"/>
              <a:buNone/>
              <a:defRPr sz="2133"/>
            </a:lvl1pPr>
          </a:lstStyle>
          <a:p>
            <a:pPr lvl="0"/>
            <a:r>
              <a:rPr lang="en-US"/>
              <a:t>Click to edit Master text styles</a:t>
            </a:r>
          </a:p>
        </p:txBody>
      </p:sp>
      <p:sp>
        <p:nvSpPr>
          <p:cNvPr id="156" name="Google Shape;156;p10"/>
          <p:cNvSpPr/>
          <p:nvPr/>
        </p:nvSpPr>
        <p:spPr>
          <a:xfrm rot="10800000">
            <a:off x="11607933" y="5036351"/>
            <a:ext cx="823200" cy="8232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7" name="Google Shape;157;p10"/>
          <p:cNvSpPr/>
          <p:nvPr/>
        </p:nvSpPr>
        <p:spPr>
          <a:xfrm rot="10800000">
            <a:off x="811667" y="1121815"/>
            <a:ext cx="687200" cy="687200"/>
          </a:xfrm>
          <a:prstGeom prst="donut">
            <a:avLst>
              <a:gd name="adj" fmla="val 18608"/>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8" name="Google Shape;158;p10"/>
          <p:cNvSpPr/>
          <p:nvPr/>
        </p:nvSpPr>
        <p:spPr>
          <a:xfrm rot="10800000">
            <a:off x="10926695" y="6071067"/>
            <a:ext cx="1108800" cy="1108800"/>
          </a:xfrm>
          <a:prstGeom prst="donut">
            <a:avLst>
              <a:gd name="adj" fmla="val 37879"/>
            </a:avLst>
          </a:prstGeom>
          <a:solidFill>
            <a:srgbClr val="00ACC3">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9" name="Google Shape;159;p10"/>
          <p:cNvSpPr/>
          <p:nvPr/>
        </p:nvSpPr>
        <p:spPr>
          <a:xfrm rot="10800000">
            <a:off x="11277845" y="5578351"/>
            <a:ext cx="281200" cy="2812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0" name="Google Shape;160;p10"/>
          <p:cNvSpPr/>
          <p:nvPr/>
        </p:nvSpPr>
        <p:spPr>
          <a:xfrm rot="10800000">
            <a:off x="-204196" y="-592729"/>
            <a:ext cx="1504400" cy="1504400"/>
          </a:xfrm>
          <a:prstGeom prst="ellipse">
            <a:avLst/>
          </a:prstGeom>
          <a:noFill/>
          <a:ln w="9525" cap="flat" cmpd="sng">
            <a:solidFill>
              <a:srgbClr val="ED4A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1" name="Google Shape;161;p10"/>
          <p:cNvSpPr/>
          <p:nvPr/>
        </p:nvSpPr>
        <p:spPr>
          <a:xfrm rot="10800000">
            <a:off x="10682688" y="177855"/>
            <a:ext cx="579600" cy="579600"/>
          </a:xfrm>
          <a:prstGeom prst="donut">
            <a:avLst>
              <a:gd name="adj" fmla="val 8754"/>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2" name="Google Shape;162;p10"/>
          <p:cNvSpPr/>
          <p:nvPr/>
        </p:nvSpPr>
        <p:spPr>
          <a:xfrm rot="10800000">
            <a:off x="-98103" y="1122000"/>
            <a:ext cx="441200" cy="441200"/>
          </a:xfrm>
          <a:prstGeom prst="ellipse">
            <a:avLst/>
          </a:prstGeom>
          <a:solidFill>
            <a:srgbClr val="ED4A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3" name="Google Shape;163;p10"/>
          <p:cNvSpPr/>
          <p:nvPr/>
        </p:nvSpPr>
        <p:spPr>
          <a:xfrm rot="10800000">
            <a:off x="11349533" y="177872"/>
            <a:ext cx="1081600" cy="1081600"/>
          </a:xfrm>
          <a:prstGeom prst="donut">
            <a:avLst>
              <a:gd name="adj" fmla="val 39163"/>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4" name="Google Shape;164;p10"/>
          <p:cNvSpPr/>
          <p:nvPr/>
        </p:nvSpPr>
        <p:spPr>
          <a:xfrm rot="10800000">
            <a:off x="157331" y="-231203"/>
            <a:ext cx="781600" cy="781600"/>
          </a:xfrm>
          <a:prstGeom prst="ellipse">
            <a:avLst/>
          </a:prstGeom>
          <a:solidFill>
            <a:srgbClr val="E8004C">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5" name="Google Shape;165;p10"/>
          <p:cNvSpPr/>
          <p:nvPr/>
        </p:nvSpPr>
        <p:spPr>
          <a:xfrm rot="10800000">
            <a:off x="998433" y="6260067"/>
            <a:ext cx="460000" cy="460000"/>
          </a:xfrm>
          <a:prstGeom prst="donut">
            <a:avLst>
              <a:gd name="adj" fmla="val 30568"/>
            </a:avLst>
          </a:prstGeom>
          <a:solidFill>
            <a:srgbClr val="65BB48">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6" name="Google Shape;166;p10"/>
          <p:cNvSpPr/>
          <p:nvPr/>
        </p:nvSpPr>
        <p:spPr>
          <a:xfrm rot="10800000">
            <a:off x="-143715" y="5678711"/>
            <a:ext cx="884000" cy="884000"/>
          </a:xfrm>
          <a:prstGeom prst="ellipse">
            <a:avLst/>
          </a:prstGeom>
          <a:solidFill>
            <a:srgbClr val="F8BB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7" name="Google Shape;167;p10"/>
          <p:cNvSpPr/>
          <p:nvPr/>
        </p:nvSpPr>
        <p:spPr>
          <a:xfrm rot="10800000">
            <a:off x="-422216" y="4591379"/>
            <a:ext cx="674800" cy="674800"/>
          </a:xfrm>
          <a:prstGeom prst="ellipse">
            <a:avLst/>
          </a:prstGeom>
          <a:solidFill>
            <a:srgbClr val="BBCD00">
              <a:alpha val="8667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8" name="Google Shape;168;p10"/>
          <p:cNvSpPr/>
          <p:nvPr/>
        </p:nvSpPr>
        <p:spPr>
          <a:xfrm rot="10800000">
            <a:off x="-301560" y="5520867"/>
            <a:ext cx="1199200" cy="1199200"/>
          </a:xfrm>
          <a:prstGeom prst="ellipse">
            <a:avLst/>
          </a:prstGeom>
          <a:noFill/>
          <a:ln w="9525" cap="flat" cmpd="sng">
            <a:solidFill>
              <a:srgbClr val="F8BB00"/>
            </a:solidFill>
            <a:prstDash val="dash"/>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9" name="Google Shape;169;p10"/>
          <p:cNvSpPr/>
          <p:nvPr/>
        </p:nvSpPr>
        <p:spPr>
          <a:xfrm rot="10800000">
            <a:off x="11600855" y="1467000"/>
            <a:ext cx="444400" cy="444400"/>
          </a:xfrm>
          <a:prstGeom prst="ellipse">
            <a:avLst/>
          </a:prstGeom>
          <a:solidFill>
            <a:srgbClr val="00D1C6">
              <a:alpha val="8692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0" name="Google Shape;170;p10"/>
          <p:cNvSpPr txBox="1">
            <a:spLocks noGrp="1"/>
          </p:cNvSpPr>
          <p:nvPr>
            <p:ph type="sldNum" idx="12"/>
          </p:nvPr>
        </p:nvSpPr>
        <p:spPr>
          <a:xfrm>
            <a:off x="5782800" y="6335500"/>
            <a:ext cx="626400" cy="5220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215789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914500" y="1212067"/>
            <a:ext cx="7034000" cy="8548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a:endParaRPr/>
          </a:p>
        </p:txBody>
      </p:sp>
      <p:sp>
        <p:nvSpPr>
          <p:cNvPr id="7" name="Google Shape;7;p1"/>
          <p:cNvSpPr txBox="1">
            <a:spLocks noGrp="1"/>
          </p:cNvSpPr>
          <p:nvPr>
            <p:ph type="body" idx="1"/>
          </p:nvPr>
        </p:nvSpPr>
        <p:spPr>
          <a:xfrm>
            <a:off x="3914500" y="2034344"/>
            <a:ext cx="7034000" cy="3714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marL="914400" lvl="1"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marL="1371600" lvl="2"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marL="1828800" lvl="3"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marL="2286000" lvl="4"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marL="2743200" lvl="5"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marL="3200400" lvl="6"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marL="3657600" lvl="7"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marL="4114800" lvl="8"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a:endParaRPr/>
          </a:p>
        </p:txBody>
      </p:sp>
      <p:sp>
        <p:nvSpPr>
          <p:cNvPr id="8" name="Google Shape;8;p1"/>
          <p:cNvSpPr txBox="1">
            <a:spLocks noGrp="1"/>
          </p:cNvSpPr>
          <p:nvPr>
            <p:ph type="sldNum" idx="12"/>
          </p:nvPr>
        </p:nvSpPr>
        <p:spPr>
          <a:xfrm>
            <a:off x="11514167" y="6335500"/>
            <a:ext cx="626400" cy="522000"/>
          </a:xfrm>
          <a:prstGeom prst="rect">
            <a:avLst/>
          </a:prstGeom>
          <a:noFill/>
          <a:ln>
            <a:noFill/>
          </a:ln>
        </p:spPr>
        <p:txBody>
          <a:bodyPr spcFirstLastPara="1" wrap="square" lIns="91425" tIns="91425" rIns="91425" bIns="91425" anchor="t" anchorCtr="0">
            <a:noAutofit/>
          </a:bodyPr>
          <a:lstStyle>
            <a:lvl1pPr lvl="0" algn="r">
              <a:buNone/>
              <a:defRPr sz="1600">
                <a:solidFill>
                  <a:srgbClr val="A1BECC"/>
                </a:solidFill>
                <a:latin typeface="Nixie One"/>
                <a:ea typeface="Nixie One"/>
                <a:cs typeface="Nixie One"/>
                <a:sym typeface="Nixie One"/>
              </a:defRPr>
            </a:lvl1pPr>
            <a:lvl2pPr lvl="1" algn="r">
              <a:buNone/>
              <a:defRPr sz="1600">
                <a:solidFill>
                  <a:srgbClr val="A1BECC"/>
                </a:solidFill>
                <a:latin typeface="Nixie One"/>
                <a:ea typeface="Nixie One"/>
                <a:cs typeface="Nixie One"/>
                <a:sym typeface="Nixie One"/>
              </a:defRPr>
            </a:lvl2pPr>
            <a:lvl3pPr lvl="2" algn="r">
              <a:buNone/>
              <a:defRPr sz="1600">
                <a:solidFill>
                  <a:srgbClr val="A1BECC"/>
                </a:solidFill>
                <a:latin typeface="Nixie One"/>
                <a:ea typeface="Nixie One"/>
                <a:cs typeface="Nixie One"/>
                <a:sym typeface="Nixie One"/>
              </a:defRPr>
            </a:lvl3pPr>
            <a:lvl4pPr lvl="3" algn="r">
              <a:buNone/>
              <a:defRPr sz="1600">
                <a:solidFill>
                  <a:srgbClr val="A1BECC"/>
                </a:solidFill>
                <a:latin typeface="Nixie One"/>
                <a:ea typeface="Nixie One"/>
                <a:cs typeface="Nixie One"/>
                <a:sym typeface="Nixie One"/>
              </a:defRPr>
            </a:lvl4pPr>
            <a:lvl5pPr lvl="4" algn="r">
              <a:buNone/>
              <a:defRPr sz="1600">
                <a:solidFill>
                  <a:srgbClr val="A1BECC"/>
                </a:solidFill>
                <a:latin typeface="Nixie One"/>
                <a:ea typeface="Nixie One"/>
                <a:cs typeface="Nixie One"/>
                <a:sym typeface="Nixie One"/>
              </a:defRPr>
            </a:lvl5pPr>
            <a:lvl6pPr lvl="5" algn="r">
              <a:buNone/>
              <a:defRPr sz="1600">
                <a:solidFill>
                  <a:srgbClr val="A1BECC"/>
                </a:solidFill>
                <a:latin typeface="Nixie One"/>
                <a:ea typeface="Nixie One"/>
                <a:cs typeface="Nixie One"/>
                <a:sym typeface="Nixie One"/>
              </a:defRPr>
            </a:lvl6pPr>
            <a:lvl7pPr lvl="6" algn="r">
              <a:buNone/>
              <a:defRPr sz="1600">
                <a:solidFill>
                  <a:srgbClr val="A1BECC"/>
                </a:solidFill>
                <a:latin typeface="Nixie One"/>
                <a:ea typeface="Nixie One"/>
                <a:cs typeface="Nixie One"/>
                <a:sym typeface="Nixie One"/>
              </a:defRPr>
            </a:lvl7pPr>
            <a:lvl8pPr lvl="7" algn="r">
              <a:buNone/>
              <a:defRPr sz="1600">
                <a:solidFill>
                  <a:srgbClr val="A1BECC"/>
                </a:solidFill>
                <a:latin typeface="Nixie One"/>
                <a:ea typeface="Nixie One"/>
                <a:cs typeface="Nixie One"/>
                <a:sym typeface="Nixie One"/>
              </a:defRPr>
            </a:lvl8pPr>
            <a:lvl9pPr lvl="8" algn="r">
              <a:buNone/>
              <a:defRPr sz="1600">
                <a:solidFill>
                  <a:srgbClr val="A1BECC"/>
                </a:solidFill>
                <a:latin typeface="Nixie One"/>
                <a:ea typeface="Nixie One"/>
                <a:cs typeface="Nixie One"/>
                <a:sym typeface="Nixie One"/>
              </a:defRPr>
            </a:lvl9pPr>
          </a:lstStyle>
          <a:p>
            <a:fld id="{CA8D9AD5-F248-4919-864A-CFD76CC027D6}" type="slidenum">
              <a:rPr lang="en-US" smtClean="0"/>
              <a:pPr/>
              <a:t>‹#›</a:t>
            </a:fld>
            <a:endParaRPr lang="en-US"/>
          </a:p>
        </p:txBody>
      </p:sp>
    </p:spTree>
    <p:extLst>
      <p:ext uri="{BB962C8B-B14F-4D97-AF65-F5344CB8AC3E}">
        <p14:creationId xmlns:p14="http://schemas.microsoft.com/office/powerpoint/2010/main" val="4210489767"/>
      </p:ext>
    </p:extLst>
  </p:cSld>
  <p:clrMap bg1="lt1" tx1="dk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90" r:id="rId14"/>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www.talentedteachers.org/" TargetMode="External"/><Relationship Id="rId2" Type="http://schemas.openxmlformats.org/officeDocument/2006/relationships/hyperlink" Target="http://www.thescea.org/home/1589.ht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animationanomaly.com/2012/03/25/character-sundays-principal-skinner/" TargetMode="External"/><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5000" y="3228733"/>
            <a:ext cx="7462000" cy="1546400"/>
          </a:xfrm>
        </p:spPr>
        <p:txBody>
          <a:bodyPr wrap="square" anchor="b">
            <a:normAutofit/>
          </a:bodyPr>
          <a:lstStyle/>
          <a:p>
            <a:pPr>
              <a:lnSpc>
                <a:spcPct val="90000"/>
              </a:lnSpc>
            </a:pPr>
            <a:r>
              <a:rPr lang="en-US" dirty="0"/>
              <a:t>Limestone Charter Association </a:t>
            </a:r>
          </a:p>
        </p:txBody>
      </p:sp>
      <p:sp>
        <p:nvSpPr>
          <p:cNvPr id="5" name="Subtitle 4"/>
          <p:cNvSpPr>
            <a:spLocks noGrp="1"/>
          </p:cNvSpPr>
          <p:nvPr>
            <p:ph type="subTitle" idx="1"/>
          </p:nvPr>
        </p:nvSpPr>
        <p:spPr>
          <a:xfrm>
            <a:off x="2365000" y="4599539"/>
            <a:ext cx="7462000" cy="1046400"/>
          </a:xfrm>
        </p:spPr>
        <p:txBody>
          <a:bodyPr wrap="square" anchor="t">
            <a:normAutofit/>
          </a:bodyPr>
          <a:lstStyle/>
          <a:p>
            <a:pPr>
              <a:spcAft>
                <a:spcPts val="600"/>
              </a:spcAft>
            </a:pPr>
            <a:r>
              <a:rPr lang="en-US"/>
              <a:t>Governance and Operations</a:t>
            </a:r>
          </a:p>
          <a:p>
            <a:pPr>
              <a:spcAft>
                <a:spcPts val="600"/>
              </a:spcAft>
            </a:pPr>
            <a:endParaRPr lang="en-US"/>
          </a:p>
        </p:txBody>
      </p:sp>
    </p:spTree>
    <p:extLst>
      <p:ext uri="{BB962C8B-B14F-4D97-AF65-F5344CB8AC3E}">
        <p14:creationId xmlns:p14="http://schemas.microsoft.com/office/powerpoint/2010/main" val="3250670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5685F-E911-4935-9E40-D48E7EE37103}"/>
              </a:ext>
            </a:extLst>
          </p:cNvPr>
          <p:cNvSpPr>
            <a:spLocks noGrp="1"/>
          </p:cNvSpPr>
          <p:nvPr>
            <p:ph type="title"/>
          </p:nvPr>
        </p:nvSpPr>
        <p:spPr>
          <a:xfrm>
            <a:off x="6096000" y="543144"/>
            <a:ext cx="4852800" cy="854800"/>
          </a:xfrm>
        </p:spPr>
        <p:txBody>
          <a:bodyPr/>
          <a:lstStyle/>
          <a:p>
            <a:r>
              <a:rPr lang="en-US" sz="2400" b="0" i="0" dirty="0"/>
              <a:t>A plan for ongoing board training and capacity building</a:t>
            </a:r>
            <a:endParaRPr lang="en-US" sz="2400" dirty="0"/>
          </a:p>
        </p:txBody>
      </p:sp>
      <p:sp>
        <p:nvSpPr>
          <p:cNvPr id="3" name="Text Placeholder 2">
            <a:extLst>
              <a:ext uri="{FF2B5EF4-FFF2-40B4-BE49-F238E27FC236}">
                <a16:creationId xmlns:a16="http://schemas.microsoft.com/office/drawing/2014/main" id="{77F89050-A031-44EA-9F45-EE93F5C4FEC1}"/>
              </a:ext>
            </a:extLst>
          </p:cNvPr>
          <p:cNvSpPr>
            <a:spLocks noGrp="1"/>
          </p:cNvSpPr>
          <p:nvPr>
            <p:ph type="body" idx="1"/>
          </p:nvPr>
        </p:nvSpPr>
        <p:spPr>
          <a:xfrm>
            <a:off x="6151232" y="1457469"/>
            <a:ext cx="4852800" cy="4906510"/>
          </a:xfrm>
        </p:spPr>
        <p:txBody>
          <a:bodyPr/>
          <a:lstStyle/>
          <a:p>
            <a:r>
              <a:rPr lang="en-US" dirty="0"/>
              <a:t>All new board members must be trained by the end of their first year of service.  </a:t>
            </a:r>
          </a:p>
          <a:p>
            <a:r>
              <a:rPr lang="en-US" dirty="0"/>
              <a:t>The SC Public Charter School Alliance host a conference every year with breakout sessions on governance.</a:t>
            </a:r>
          </a:p>
          <a:p>
            <a:r>
              <a:rPr lang="en-US" dirty="0"/>
              <a:t>The board should have strategic planning meetings to discuss the future of the school. </a:t>
            </a:r>
          </a:p>
        </p:txBody>
      </p:sp>
    </p:spTree>
    <p:extLst>
      <p:ext uri="{BB962C8B-B14F-4D97-AF65-F5344CB8AC3E}">
        <p14:creationId xmlns:p14="http://schemas.microsoft.com/office/powerpoint/2010/main" val="2797463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0582-BDEE-4B10-8C29-7EEFAE195F0E}"/>
              </a:ext>
            </a:extLst>
          </p:cNvPr>
          <p:cNvSpPr>
            <a:spLocks noGrp="1"/>
          </p:cNvSpPr>
          <p:nvPr>
            <p:ph type="title"/>
          </p:nvPr>
        </p:nvSpPr>
        <p:spPr/>
        <p:txBody>
          <a:bodyPr/>
          <a:lstStyle/>
          <a:p>
            <a:r>
              <a:rPr lang="en-US" sz="2000" b="0" i="0" dirty="0"/>
              <a:t>A description of the relationship between the governing board and the school administrator which includes the amount of authority the governing board will convey to the school administrator</a:t>
            </a:r>
            <a:endParaRPr lang="en-US" sz="2000" dirty="0"/>
          </a:p>
        </p:txBody>
      </p:sp>
      <p:sp>
        <p:nvSpPr>
          <p:cNvPr id="3" name="Text Placeholder 2">
            <a:extLst>
              <a:ext uri="{FF2B5EF4-FFF2-40B4-BE49-F238E27FC236}">
                <a16:creationId xmlns:a16="http://schemas.microsoft.com/office/drawing/2014/main" id="{53BA23E4-FCAE-4D6D-8A66-635B9CE670BE}"/>
              </a:ext>
            </a:extLst>
          </p:cNvPr>
          <p:cNvSpPr>
            <a:spLocks noGrp="1"/>
          </p:cNvSpPr>
          <p:nvPr>
            <p:ph type="body" idx="1"/>
          </p:nvPr>
        </p:nvSpPr>
        <p:spPr/>
        <p:txBody>
          <a:bodyPr/>
          <a:lstStyle/>
          <a:p>
            <a:r>
              <a:rPr lang="en-US" dirty="0"/>
              <a:t>The board should not be in the business of operations.  The board should be in the business of outcomes.  The principal says how we are going to this, the board says how well did it work! </a:t>
            </a:r>
          </a:p>
        </p:txBody>
      </p:sp>
    </p:spTree>
    <p:extLst>
      <p:ext uri="{BB962C8B-B14F-4D97-AF65-F5344CB8AC3E}">
        <p14:creationId xmlns:p14="http://schemas.microsoft.com/office/powerpoint/2010/main" val="283707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2412" y="719417"/>
            <a:ext cx="9144001" cy="1956548"/>
          </a:xfrm>
        </p:spPr>
        <p:txBody>
          <a:bodyPr/>
          <a:lstStyle/>
          <a:p>
            <a:r>
              <a:rPr lang="en-US" dirty="0"/>
              <a:t>Discipline</a:t>
            </a:r>
          </a:p>
        </p:txBody>
      </p:sp>
      <p:sp>
        <p:nvSpPr>
          <p:cNvPr id="7" name="Text Placeholder 6"/>
          <p:cNvSpPr>
            <a:spLocks noGrp="1"/>
          </p:cNvSpPr>
          <p:nvPr>
            <p:ph type="body" idx="1"/>
          </p:nvPr>
        </p:nvSpPr>
        <p:spPr>
          <a:xfrm>
            <a:off x="1522412" y="3176943"/>
            <a:ext cx="9144000" cy="1184766"/>
          </a:xfrm>
        </p:spPr>
        <p:txBody>
          <a:bodyPr>
            <a:normAutofit lnSpcReduction="10000"/>
          </a:bodyPr>
          <a:lstStyle/>
          <a:p>
            <a:r>
              <a:rPr lang="en-US" sz="3200" dirty="0">
                <a:solidFill>
                  <a:srgbClr val="FF0000"/>
                </a:solidFill>
              </a:rPr>
              <a:t>Policy Governing Student Conduct, Student Rights and Responsibilities</a:t>
            </a:r>
          </a:p>
        </p:txBody>
      </p:sp>
    </p:spTree>
    <p:extLst>
      <p:ext uri="{BB962C8B-B14F-4D97-AF65-F5344CB8AC3E}">
        <p14:creationId xmlns:p14="http://schemas.microsoft.com/office/powerpoint/2010/main" val="278241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14500" y="1212067"/>
            <a:ext cx="7034000" cy="854800"/>
          </a:xfrm>
        </p:spPr>
        <p:txBody>
          <a:bodyPr wrap="square" anchor="b">
            <a:normAutofit/>
          </a:bodyPr>
          <a:lstStyle/>
          <a:p>
            <a:r>
              <a:rPr lang="en-US" sz="2400" dirty="0">
                <a:solidFill>
                  <a:srgbClr val="FFC000"/>
                </a:solidFill>
                <a:latin typeface="+mn-lt"/>
              </a:rPr>
              <a:t>The Discipline Policy Must Include</a:t>
            </a:r>
          </a:p>
        </p:txBody>
      </p:sp>
      <p:sp>
        <p:nvSpPr>
          <p:cNvPr id="5" name="Content Placeholder 4"/>
          <p:cNvSpPr>
            <a:spLocks noGrp="1"/>
          </p:cNvSpPr>
          <p:nvPr>
            <p:ph type="body" idx="1"/>
          </p:nvPr>
        </p:nvSpPr>
        <p:spPr>
          <a:xfrm>
            <a:off x="3914500" y="2034344"/>
            <a:ext cx="7034000" cy="3714800"/>
          </a:xfrm>
        </p:spPr>
        <p:txBody>
          <a:bodyPr wrap="square" anchor="t">
            <a:normAutofit/>
          </a:bodyPr>
          <a:lstStyle/>
          <a:p>
            <a:pPr marL="398463" lvl="1" indent="-285750">
              <a:lnSpc>
                <a:spcPct val="90000"/>
              </a:lnSpc>
            </a:pPr>
            <a:r>
              <a:rPr lang="en-US" sz="1800" dirty="0"/>
              <a:t>disciplinary actions to be taken by the administration for breaches of the student conduct policy.  This statement assumes you have a conduct policy</a:t>
            </a:r>
          </a:p>
          <a:p>
            <a:pPr marL="112713" lvl="1" indent="0">
              <a:lnSpc>
                <a:spcPct val="90000"/>
              </a:lnSpc>
              <a:buNone/>
            </a:pPr>
            <a:endParaRPr lang="en-US" sz="1800" dirty="0"/>
          </a:p>
          <a:p>
            <a:pPr marL="1011222" lvl="2" indent="-285750">
              <a:lnSpc>
                <a:spcPct val="90000"/>
              </a:lnSpc>
            </a:pPr>
            <a:r>
              <a:rPr lang="en-US" sz="1800" dirty="0"/>
              <a:t>Caution charter committees from taking local conduct policies and just changing the name!!!!!  These often involve the district and in this case the district will not be involved in your conduct policy</a:t>
            </a:r>
          </a:p>
          <a:p>
            <a:pPr marL="115888" lvl="1" indent="0">
              <a:lnSpc>
                <a:spcPct val="90000"/>
              </a:lnSpc>
              <a:buNone/>
            </a:pPr>
            <a:endParaRPr lang="en-US" sz="1800" dirty="0"/>
          </a:p>
          <a:p>
            <a:pPr marL="401638" lvl="1" indent="-285750">
              <a:lnSpc>
                <a:spcPct val="90000"/>
              </a:lnSpc>
            </a:pPr>
            <a:r>
              <a:rPr lang="en-US" sz="1800" dirty="0"/>
              <a:t>an appeal process  for students recommended for expulsion that includes a right to appeal a decision to the charter school board</a:t>
            </a:r>
          </a:p>
          <a:p>
            <a:pPr marL="401638" lvl="1" indent="-285750">
              <a:lnSpc>
                <a:spcPct val="90000"/>
              </a:lnSpc>
            </a:pPr>
            <a:endParaRPr lang="en-US" sz="1800" dirty="0"/>
          </a:p>
          <a:p>
            <a:pPr marL="115888" lvl="1" indent="0">
              <a:lnSpc>
                <a:spcPct val="90000"/>
              </a:lnSpc>
              <a:buNone/>
            </a:pPr>
            <a:r>
              <a:rPr lang="en-US" sz="1800" dirty="0"/>
              <a:t>Discipline appeals </a:t>
            </a:r>
            <a:r>
              <a:rPr lang="en-US" sz="1800" u="sng" dirty="0"/>
              <a:t>do not </a:t>
            </a:r>
            <a:r>
              <a:rPr lang="en-US" sz="1800" dirty="0"/>
              <a:t>come to the Limestone Board of Trustees.  </a:t>
            </a:r>
          </a:p>
        </p:txBody>
      </p:sp>
    </p:spTree>
    <p:extLst>
      <p:ext uri="{BB962C8B-B14F-4D97-AF65-F5344CB8AC3E}">
        <p14:creationId xmlns:p14="http://schemas.microsoft.com/office/powerpoint/2010/main" val="115429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2949" y="583806"/>
            <a:ext cx="7034000" cy="854800"/>
          </a:xfrm>
        </p:spPr>
        <p:txBody>
          <a:bodyPr wrap="square" anchor="b">
            <a:noAutofit/>
          </a:bodyPr>
          <a:lstStyle/>
          <a:p>
            <a:pPr algn="ctr"/>
            <a:r>
              <a:rPr lang="en-US" sz="2800" b="1" dirty="0">
                <a:solidFill>
                  <a:srgbClr val="FFC000"/>
                </a:solidFill>
                <a:latin typeface="+mn-lt"/>
              </a:rPr>
              <a:t>Discipline Policy (cont.)</a:t>
            </a:r>
          </a:p>
        </p:txBody>
      </p:sp>
      <p:graphicFrame>
        <p:nvGraphicFramePr>
          <p:cNvPr id="5" name="Content Placeholder 2">
            <a:extLst>
              <a:ext uri="{FF2B5EF4-FFF2-40B4-BE49-F238E27FC236}">
                <a16:creationId xmlns:a16="http://schemas.microsoft.com/office/drawing/2014/main" id="{D30D69F6-4F39-49BD-8034-6E5D4E1E548D}"/>
              </a:ext>
            </a:extLst>
          </p:cNvPr>
          <p:cNvGraphicFramePr>
            <a:graphicFrameLocks noGrp="1"/>
          </p:cNvGraphicFramePr>
          <p:nvPr>
            <p:ph idx="1"/>
            <p:extLst>
              <p:ext uri="{D42A27DB-BD31-4B8C-83A1-F6EECF244321}">
                <p14:modId xmlns:p14="http://schemas.microsoft.com/office/powerpoint/2010/main" val="460389308"/>
              </p:ext>
            </p:extLst>
          </p:nvPr>
        </p:nvGraphicFramePr>
        <p:xfrm>
          <a:off x="876496" y="1673051"/>
          <a:ext cx="10267125" cy="4692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C84D4E8E-A064-44D8-BFE5-9C4E0D23B11B}"/>
              </a:ext>
            </a:extLst>
          </p:cNvPr>
          <p:cNvSpPr txBox="1"/>
          <p:nvPr/>
        </p:nvSpPr>
        <p:spPr>
          <a:xfrm>
            <a:off x="1707382" y="5861522"/>
            <a:ext cx="8777236" cy="738664"/>
          </a:xfrm>
          <a:prstGeom prst="rect">
            <a:avLst/>
          </a:prstGeom>
          <a:noFill/>
        </p:spPr>
        <p:txBody>
          <a:bodyPr wrap="square" rtlCol="0">
            <a:spAutoFit/>
          </a:bodyPr>
          <a:lstStyle/>
          <a:p>
            <a:r>
              <a:rPr lang="en-US" dirty="0"/>
              <a:t>These are usually part of the student handbook but if the handbook is not available at the time of submission, please do not just rename the local districts policy and submit as an appendix.</a:t>
            </a:r>
          </a:p>
          <a:p>
            <a:endParaRPr lang="en-US" dirty="0"/>
          </a:p>
        </p:txBody>
      </p:sp>
    </p:spTree>
    <p:extLst>
      <p:ext uri="{BB962C8B-B14F-4D97-AF65-F5344CB8AC3E}">
        <p14:creationId xmlns:p14="http://schemas.microsoft.com/office/powerpoint/2010/main" val="385373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2ED5-0368-4612-B751-1D8B85969233}"/>
              </a:ext>
            </a:extLst>
          </p:cNvPr>
          <p:cNvSpPr>
            <a:spLocks noGrp="1"/>
          </p:cNvSpPr>
          <p:nvPr>
            <p:ph type="ctrTitle"/>
          </p:nvPr>
        </p:nvSpPr>
        <p:spPr/>
        <p:txBody>
          <a:bodyPr/>
          <a:lstStyle/>
          <a:p>
            <a:r>
              <a:rPr lang="en-US" dirty="0"/>
              <a:t>Employees</a:t>
            </a:r>
          </a:p>
        </p:txBody>
      </p:sp>
      <p:sp>
        <p:nvSpPr>
          <p:cNvPr id="3" name="Subtitle 2">
            <a:extLst>
              <a:ext uri="{FF2B5EF4-FFF2-40B4-BE49-F238E27FC236}">
                <a16:creationId xmlns:a16="http://schemas.microsoft.com/office/drawing/2014/main" id="{AFEAF6B7-6327-45CF-B578-1FE9EF45C63E}"/>
              </a:ext>
            </a:extLst>
          </p:cNvPr>
          <p:cNvSpPr>
            <a:spLocks noGrp="1"/>
          </p:cNvSpPr>
          <p:nvPr>
            <p:ph type="subTitle" idx="1"/>
          </p:nvPr>
        </p:nvSpPr>
        <p:spPr/>
        <p:txBody>
          <a:bodyPr/>
          <a:lstStyle/>
          <a:p>
            <a:r>
              <a:rPr lang="en-US" dirty="0"/>
              <a:t>State Employee vs Private </a:t>
            </a:r>
          </a:p>
        </p:txBody>
      </p:sp>
    </p:spTree>
    <p:extLst>
      <p:ext uri="{BB962C8B-B14F-4D97-AF65-F5344CB8AC3E}">
        <p14:creationId xmlns:p14="http://schemas.microsoft.com/office/powerpoint/2010/main" val="2997396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4500" y="1212067"/>
            <a:ext cx="7034000" cy="854800"/>
          </a:xfrm>
        </p:spPr>
        <p:txBody>
          <a:bodyPr wrap="square" anchor="b">
            <a:normAutofit/>
          </a:bodyPr>
          <a:lstStyle/>
          <a:p>
            <a:r>
              <a:rPr lang="en-US" sz="3600" b="1" dirty="0"/>
              <a:t>Employees</a:t>
            </a:r>
          </a:p>
        </p:txBody>
      </p:sp>
      <p:sp>
        <p:nvSpPr>
          <p:cNvPr id="3" name="Content Placeholder 2"/>
          <p:cNvSpPr>
            <a:spLocks noGrp="1"/>
          </p:cNvSpPr>
          <p:nvPr>
            <p:ph type="body" idx="1"/>
          </p:nvPr>
        </p:nvSpPr>
        <p:spPr>
          <a:xfrm>
            <a:off x="3914500" y="2034344"/>
            <a:ext cx="7034000" cy="3714800"/>
          </a:xfrm>
        </p:spPr>
        <p:txBody>
          <a:bodyPr wrap="square" anchor="t">
            <a:normAutofit/>
          </a:bodyPr>
          <a:lstStyle/>
          <a:p>
            <a:pPr>
              <a:lnSpc>
                <a:spcPct val="90000"/>
              </a:lnSpc>
            </a:pPr>
            <a:r>
              <a:rPr lang="en-US" sz="1800" dirty="0"/>
              <a:t>The application must provide an explanation of the relationship that will exist between the charter school and its employees.  This must include evidence that the terms and conditions of employment are addressed with affected employees and their recognized representative, if any. In addition, proposed employment policies should be included.  If the charter will contract with an Education Management Organization (EMO) the relationships between the school and the employees must be clearly stated in the application.</a:t>
            </a:r>
          </a:p>
          <a:p>
            <a:pPr>
              <a:lnSpc>
                <a:spcPct val="90000"/>
              </a:lnSpc>
            </a:pPr>
            <a:endParaRPr lang="en-US" sz="1800" dirty="0"/>
          </a:p>
          <a:p>
            <a:pPr>
              <a:lnSpc>
                <a:spcPct val="90000"/>
              </a:lnSpc>
            </a:pPr>
            <a:r>
              <a:rPr lang="en-US" sz="1800" b="1" dirty="0"/>
              <a:t>This statement is asking will the employees be on contract, at-will or an employee of a private third-party company (EMO). </a:t>
            </a:r>
          </a:p>
        </p:txBody>
      </p:sp>
    </p:spTree>
    <p:extLst>
      <p:ext uri="{BB962C8B-B14F-4D97-AF65-F5344CB8AC3E}">
        <p14:creationId xmlns:p14="http://schemas.microsoft.com/office/powerpoint/2010/main" val="130209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727" y="1142663"/>
            <a:ext cx="8991600" cy="1645920"/>
          </a:xfrm>
        </p:spPr>
        <p:txBody>
          <a:bodyPr wrap="square" anchor="ctr">
            <a:normAutofit/>
          </a:bodyPr>
          <a:lstStyle/>
          <a:p>
            <a:r>
              <a:rPr lang="en-US" b="1" dirty="0"/>
              <a:t>Contract vs. at-will VS. an employee or a private third-party company</a:t>
            </a:r>
            <a:endParaRPr lang="en-US" dirty="0"/>
          </a:p>
        </p:txBody>
      </p:sp>
      <p:sp>
        <p:nvSpPr>
          <p:cNvPr id="3" name="Content Placeholder 2"/>
          <p:cNvSpPr>
            <a:spLocks noGrp="1"/>
          </p:cNvSpPr>
          <p:nvPr>
            <p:ph type="body" idx="1"/>
          </p:nvPr>
        </p:nvSpPr>
        <p:spPr>
          <a:xfrm>
            <a:off x="2002971" y="3327918"/>
            <a:ext cx="8266444" cy="2675972"/>
          </a:xfrm>
        </p:spPr>
        <p:txBody>
          <a:bodyPr wrap="square" anchor="t">
            <a:normAutofit/>
          </a:bodyPr>
          <a:lstStyle/>
          <a:p>
            <a:pPr>
              <a:lnSpc>
                <a:spcPct val="90000"/>
              </a:lnSpc>
            </a:pPr>
            <a:r>
              <a:rPr lang="en-US" sz="1800" dirty="0">
                <a:solidFill>
                  <a:srgbClr val="FFFF00"/>
                </a:solidFill>
              </a:rPr>
              <a:t>Traditional Districts must follow S.C. Code Ann. § 59-25-410 which states “On or before April fifteenth of each year, the boards of trustees of the several school districts shall decide and notify, in writing, the teachers, as defined in Section 59-1-130, in their employ concerning their employment for the ensuing year.” Notices of intent not to renew an employment contract shall be given in writing no later than April fifteenth of each year.   </a:t>
            </a:r>
          </a:p>
          <a:p>
            <a:pPr>
              <a:lnSpc>
                <a:spcPct val="90000"/>
              </a:lnSpc>
            </a:pPr>
            <a:r>
              <a:rPr lang="en-US" sz="1800" dirty="0">
                <a:solidFill>
                  <a:srgbClr val="FFFF00"/>
                </a:solidFill>
              </a:rPr>
              <a:t>Charter Schools are not required to follow S.C. Code Ann. § 59-25-410.  The school can hire its employees as at-will which means an employee can be fired for reason or no reason.  Traditional schools do not have this option.  </a:t>
            </a:r>
          </a:p>
        </p:txBody>
      </p:sp>
    </p:spTree>
    <p:extLst>
      <p:ext uri="{BB962C8B-B14F-4D97-AF65-F5344CB8AC3E}">
        <p14:creationId xmlns:p14="http://schemas.microsoft.com/office/powerpoint/2010/main" val="1269145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790" y="782859"/>
            <a:ext cx="10448422" cy="854800"/>
          </a:xfrm>
        </p:spPr>
        <p:txBody>
          <a:bodyPr wrap="square" anchor="b">
            <a:normAutofit fontScale="90000"/>
          </a:bodyPr>
          <a:lstStyle/>
          <a:p>
            <a:r>
              <a:rPr lang="en-US" sz="2800" b="1" dirty="0"/>
              <a:t>Contract vs. at-will vs. an employee or a private third-party company </a:t>
            </a:r>
            <a:r>
              <a:rPr lang="en-US" sz="2800" b="1" dirty="0" err="1"/>
              <a:t>cont</a:t>
            </a:r>
            <a:r>
              <a:rPr lang="en-US" sz="2800" b="1" dirty="0"/>
              <a:t>…</a:t>
            </a:r>
            <a:endParaRPr lang="en-US" sz="2800" dirty="0"/>
          </a:p>
        </p:txBody>
      </p:sp>
      <p:graphicFrame>
        <p:nvGraphicFramePr>
          <p:cNvPr id="5" name="Content Placeholder 2">
            <a:extLst>
              <a:ext uri="{FF2B5EF4-FFF2-40B4-BE49-F238E27FC236}">
                <a16:creationId xmlns:a16="http://schemas.microsoft.com/office/drawing/2014/main" id="{34D0122F-8DF8-45E8-87BE-2E66C26B28D8}"/>
              </a:ext>
            </a:extLst>
          </p:cNvPr>
          <p:cNvGraphicFramePr>
            <a:graphicFrameLocks noGrp="1"/>
          </p:cNvGraphicFramePr>
          <p:nvPr>
            <p:ph idx="1"/>
            <p:extLst>
              <p:ext uri="{D42A27DB-BD31-4B8C-83A1-F6EECF244321}">
                <p14:modId xmlns:p14="http://schemas.microsoft.com/office/powerpoint/2010/main" val="4015277658"/>
              </p:ext>
            </p:extLst>
          </p:nvPr>
        </p:nvGraphicFramePr>
        <p:xfrm>
          <a:off x="1015790" y="1984549"/>
          <a:ext cx="9932710" cy="3764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440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983" y="681461"/>
            <a:ext cx="4852800" cy="854800"/>
          </a:xfrm>
        </p:spPr>
        <p:txBody>
          <a:bodyPr wrap="square" anchor="b">
            <a:normAutofit/>
          </a:bodyPr>
          <a:lstStyle/>
          <a:p>
            <a:r>
              <a:rPr lang="en-US" sz="3200" dirty="0"/>
              <a:t>Certified vs. Noncertified</a:t>
            </a:r>
          </a:p>
        </p:txBody>
      </p:sp>
      <p:sp>
        <p:nvSpPr>
          <p:cNvPr id="3" name="Content Placeholder 2"/>
          <p:cNvSpPr>
            <a:spLocks noGrp="1"/>
          </p:cNvSpPr>
          <p:nvPr>
            <p:ph type="body" idx="1"/>
          </p:nvPr>
        </p:nvSpPr>
        <p:spPr>
          <a:xfrm>
            <a:off x="5840963" y="1536261"/>
            <a:ext cx="5710335" cy="4783674"/>
          </a:xfrm>
        </p:spPr>
        <p:txBody>
          <a:bodyPr wrap="square" anchor="t">
            <a:normAutofit lnSpcReduction="10000"/>
          </a:bodyPr>
          <a:lstStyle/>
          <a:p>
            <a:pPr>
              <a:lnSpc>
                <a:spcPct val="90000"/>
              </a:lnSpc>
            </a:pPr>
            <a:r>
              <a:rPr lang="en-US" sz="2400" dirty="0"/>
              <a:t>A Charter School may in its discretion hire noncertified teachers in a ratio of up to 25% of its entire teacher staff. </a:t>
            </a:r>
          </a:p>
          <a:p>
            <a:pPr>
              <a:lnSpc>
                <a:spcPct val="90000"/>
              </a:lnSpc>
            </a:pPr>
            <a:endParaRPr lang="en-US" sz="2400" dirty="0"/>
          </a:p>
          <a:p>
            <a:pPr>
              <a:lnSpc>
                <a:spcPct val="90000"/>
              </a:lnSpc>
            </a:pPr>
            <a:r>
              <a:rPr lang="en-US" sz="2400" dirty="0"/>
              <a:t>A noncertified teacher must be appropriately qualified for the subject matter taught, must have completed at least one year of study at an accredited college or university, and must meet the qualifications outlined in S.C. Code Ann. § 59-25-115.  Elementary certified teachers may teach in any academic area and in any grades allowable by the status of their certification.</a:t>
            </a:r>
          </a:p>
        </p:txBody>
      </p:sp>
    </p:spTree>
    <p:extLst>
      <p:ext uri="{BB962C8B-B14F-4D97-AF65-F5344CB8AC3E}">
        <p14:creationId xmlns:p14="http://schemas.microsoft.com/office/powerpoint/2010/main" val="38881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951" y="754326"/>
            <a:ext cx="8991600" cy="1645920"/>
          </a:xfrm>
        </p:spPr>
        <p:txBody>
          <a:bodyPr wrap="square" anchor="ctr">
            <a:normAutofit/>
          </a:bodyPr>
          <a:lstStyle/>
          <a:p>
            <a:r>
              <a:rPr lang="en-US" b="1" dirty="0"/>
              <a:t>Governance</a:t>
            </a:r>
          </a:p>
        </p:txBody>
      </p:sp>
      <p:sp>
        <p:nvSpPr>
          <p:cNvPr id="3" name="Content Placeholder 2"/>
          <p:cNvSpPr>
            <a:spLocks noGrp="1"/>
          </p:cNvSpPr>
          <p:nvPr>
            <p:ph type="body" idx="1"/>
          </p:nvPr>
        </p:nvSpPr>
        <p:spPr>
          <a:xfrm>
            <a:off x="779388" y="3253957"/>
            <a:ext cx="10831651" cy="2576110"/>
          </a:xfrm>
        </p:spPr>
        <p:txBody>
          <a:bodyPr wrap="square" anchor="t">
            <a:normAutofit/>
          </a:bodyPr>
          <a:lstStyle/>
          <a:p>
            <a:pPr>
              <a:lnSpc>
                <a:spcPct val="90000"/>
              </a:lnSpc>
            </a:pPr>
            <a:r>
              <a:rPr lang="en-US" sz="3200" dirty="0">
                <a:solidFill>
                  <a:srgbClr val="FFFF00"/>
                </a:solidFill>
              </a:rPr>
              <a:t>The application asked for a description of the governance and operation of the charter school, including the nature and extent of parental, professional educator, and community involvement in the governance and operation of the charter school. </a:t>
            </a:r>
          </a:p>
        </p:txBody>
      </p:sp>
    </p:spTree>
    <p:extLst>
      <p:ext uri="{BB962C8B-B14F-4D97-AF65-F5344CB8AC3E}">
        <p14:creationId xmlns:p14="http://schemas.microsoft.com/office/powerpoint/2010/main" val="1293280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4500" y="1212067"/>
            <a:ext cx="7034000" cy="854800"/>
          </a:xfrm>
        </p:spPr>
        <p:txBody>
          <a:bodyPr wrap="square" anchor="b">
            <a:normAutofit/>
          </a:bodyPr>
          <a:lstStyle/>
          <a:p>
            <a:r>
              <a:rPr lang="en-US" sz="2800" dirty="0"/>
              <a:t>Teacher Evaluation System</a:t>
            </a:r>
          </a:p>
        </p:txBody>
      </p:sp>
      <p:sp>
        <p:nvSpPr>
          <p:cNvPr id="3" name="Content Placeholder 2"/>
          <p:cNvSpPr>
            <a:spLocks noGrp="1"/>
          </p:cNvSpPr>
          <p:nvPr>
            <p:ph type="body" idx="1"/>
          </p:nvPr>
        </p:nvSpPr>
        <p:spPr>
          <a:xfrm>
            <a:off x="3914500" y="2034344"/>
            <a:ext cx="7034000" cy="3714800"/>
          </a:xfrm>
        </p:spPr>
        <p:txBody>
          <a:bodyPr wrap="square" anchor="t">
            <a:normAutofit/>
          </a:bodyPr>
          <a:lstStyle/>
          <a:p>
            <a:pPr>
              <a:lnSpc>
                <a:spcPct val="90000"/>
              </a:lnSpc>
            </a:pPr>
            <a:r>
              <a:rPr lang="en-US" sz="2700" dirty="0"/>
              <a:t>Charter schools must adopt an evaluation program for teachers. </a:t>
            </a:r>
          </a:p>
          <a:p>
            <a:pPr>
              <a:lnSpc>
                <a:spcPct val="90000"/>
              </a:lnSpc>
            </a:pPr>
            <a:r>
              <a:rPr lang="en-US" sz="2700" dirty="0"/>
              <a:t>Currently the State supports </a:t>
            </a:r>
            <a:r>
              <a:rPr lang="en-US" sz="2700" dirty="0">
                <a:hlinkClick r:id="rId2"/>
              </a:rPr>
              <a:t>ADEPT/SAFE-T</a:t>
            </a:r>
            <a:r>
              <a:rPr lang="en-US" sz="2700" dirty="0"/>
              <a:t> and </a:t>
            </a:r>
            <a:r>
              <a:rPr lang="en-US" sz="2700" dirty="0">
                <a:hlinkClick r:id="rId3"/>
              </a:rPr>
              <a:t>TAP</a:t>
            </a:r>
            <a:endParaRPr lang="en-US" sz="2700" dirty="0"/>
          </a:p>
          <a:p>
            <a:pPr lvl="1">
              <a:lnSpc>
                <a:spcPct val="90000"/>
              </a:lnSpc>
            </a:pPr>
            <a:r>
              <a:rPr lang="en-US" sz="2700" dirty="0"/>
              <a:t>If the school wants to create its own evaluation system for teachers or follow another established process it must get SCDE’s approval first.  </a:t>
            </a:r>
          </a:p>
          <a:p>
            <a:pPr>
              <a:lnSpc>
                <a:spcPct val="90000"/>
              </a:lnSpc>
            </a:pPr>
            <a:endParaRPr lang="en-US" sz="2700" dirty="0"/>
          </a:p>
        </p:txBody>
      </p:sp>
    </p:spTree>
    <p:extLst>
      <p:ext uri="{BB962C8B-B14F-4D97-AF65-F5344CB8AC3E}">
        <p14:creationId xmlns:p14="http://schemas.microsoft.com/office/powerpoint/2010/main" val="308581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C1B1D-107B-4D7C-852F-3BE9A8A5DA22}"/>
              </a:ext>
            </a:extLst>
          </p:cNvPr>
          <p:cNvSpPr>
            <a:spLocks noGrp="1"/>
          </p:cNvSpPr>
          <p:nvPr>
            <p:ph type="title"/>
          </p:nvPr>
        </p:nvSpPr>
        <p:spPr>
          <a:xfrm>
            <a:off x="6096000" y="548876"/>
            <a:ext cx="4852800" cy="854800"/>
          </a:xfrm>
        </p:spPr>
        <p:txBody>
          <a:bodyPr/>
          <a:lstStyle/>
          <a:p>
            <a:r>
              <a:rPr lang="en-US" sz="3200" dirty="0"/>
              <a:t>Principal Evaluation</a:t>
            </a:r>
          </a:p>
        </p:txBody>
      </p:sp>
      <p:sp>
        <p:nvSpPr>
          <p:cNvPr id="3" name="Text Placeholder 2">
            <a:extLst>
              <a:ext uri="{FF2B5EF4-FFF2-40B4-BE49-F238E27FC236}">
                <a16:creationId xmlns:a16="http://schemas.microsoft.com/office/drawing/2014/main" id="{19F04411-54E5-443E-AEAC-FB4A4F86F877}"/>
              </a:ext>
            </a:extLst>
          </p:cNvPr>
          <p:cNvSpPr>
            <a:spLocks noGrp="1"/>
          </p:cNvSpPr>
          <p:nvPr>
            <p:ph type="body" idx="1"/>
          </p:nvPr>
        </p:nvSpPr>
        <p:spPr>
          <a:xfrm>
            <a:off x="6096000" y="1486703"/>
            <a:ext cx="4852800" cy="4476993"/>
          </a:xfrm>
        </p:spPr>
        <p:txBody>
          <a:bodyPr/>
          <a:lstStyle/>
          <a:p>
            <a:r>
              <a:rPr lang="en-US" dirty="0"/>
              <a:t>If the principal/head of school wishes to use the state’s PAEDEP system for evaluation, then at least one board member must be trained to be an evaluator</a:t>
            </a:r>
          </a:p>
          <a:p>
            <a:r>
              <a:rPr lang="en-US" dirty="0"/>
              <a:t>If the principal does not wish to use the system, the board must create their own evaluation standard.</a:t>
            </a:r>
          </a:p>
        </p:txBody>
      </p:sp>
      <p:pic>
        <p:nvPicPr>
          <p:cNvPr id="4" name="Picture 3" descr="A picture containing text, clipart&#10;&#10;Description automatically generated">
            <a:extLst>
              <a:ext uri="{FF2B5EF4-FFF2-40B4-BE49-F238E27FC236}">
                <a16:creationId xmlns:a16="http://schemas.microsoft.com/office/drawing/2014/main" id="{AB2A1ED6-B054-46B3-8994-AB381F915C6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517364" y="2084912"/>
            <a:ext cx="3410562" cy="2557922"/>
          </a:xfrm>
          <a:prstGeom prst="rect">
            <a:avLst/>
          </a:prstGeom>
          <a:effectLst>
            <a:outerShdw blurRad="50800" dist="38100" dir="2700000" algn="tl" rotWithShape="0">
              <a:prstClr val="black">
                <a:alpha val="40000"/>
              </a:prstClr>
            </a:outerShdw>
            <a:softEdge rad="0"/>
          </a:effectLst>
        </p:spPr>
      </p:pic>
    </p:spTree>
    <p:extLst>
      <p:ext uri="{BB962C8B-B14F-4D97-AF65-F5344CB8AC3E}">
        <p14:creationId xmlns:p14="http://schemas.microsoft.com/office/powerpoint/2010/main" val="1676536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788" y="739316"/>
            <a:ext cx="10220712" cy="854800"/>
          </a:xfrm>
        </p:spPr>
        <p:txBody>
          <a:bodyPr wrap="square" anchor="b">
            <a:normAutofit fontScale="90000"/>
          </a:bodyPr>
          <a:lstStyle/>
          <a:p>
            <a:r>
              <a:rPr lang="en-US" sz="2800" b="1" dirty="0"/>
              <a:t>Teacher Employment and Dismissal Procedures</a:t>
            </a:r>
            <a:br>
              <a:rPr lang="en-US" dirty="0"/>
            </a:br>
            <a:endParaRPr lang="en-US" dirty="0"/>
          </a:p>
        </p:txBody>
      </p:sp>
      <p:graphicFrame>
        <p:nvGraphicFramePr>
          <p:cNvPr id="5" name="Content Placeholder 2">
            <a:extLst>
              <a:ext uri="{FF2B5EF4-FFF2-40B4-BE49-F238E27FC236}">
                <a16:creationId xmlns:a16="http://schemas.microsoft.com/office/drawing/2014/main" id="{64F0FA0E-E9E2-4ADE-9010-D8EC51C935A7}"/>
              </a:ext>
            </a:extLst>
          </p:cNvPr>
          <p:cNvGraphicFramePr>
            <a:graphicFrameLocks noGrp="1"/>
          </p:cNvGraphicFramePr>
          <p:nvPr>
            <p:ph idx="1"/>
            <p:extLst>
              <p:ext uri="{D42A27DB-BD31-4B8C-83A1-F6EECF244321}">
                <p14:modId xmlns:p14="http://schemas.microsoft.com/office/powerpoint/2010/main" val="4255630849"/>
              </p:ext>
            </p:extLst>
          </p:nvPr>
        </p:nvGraphicFramePr>
        <p:xfrm>
          <a:off x="939281" y="1698171"/>
          <a:ext cx="10748865" cy="4050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6702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4500" y="1212067"/>
            <a:ext cx="7034000" cy="854800"/>
          </a:xfrm>
        </p:spPr>
        <p:txBody>
          <a:bodyPr wrap="square" anchor="b">
            <a:normAutofit/>
          </a:bodyPr>
          <a:lstStyle/>
          <a:p>
            <a:r>
              <a:rPr lang="en-US" sz="2800" dirty="0"/>
              <a:t>Grievance under Charter School Law</a:t>
            </a:r>
          </a:p>
        </p:txBody>
      </p:sp>
      <p:sp>
        <p:nvSpPr>
          <p:cNvPr id="3" name="Content Placeholder 2"/>
          <p:cNvSpPr>
            <a:spLocks noGrp="1"/>
          </p:cNvSpPr>
          <p:nvPr>
            <p:ph type="body" idx="1"/>
          </p:nvPr>
        </p:nvSpPr>
        <p:spPr>
          <a:xfrm>
            <a:off x="3914500" y="2034344"/>
            <a:ext cx="7034000" cy="3714800"/>
          </a:xfrm>
        </p:spPr>
        <p:txBody>
          <a:bodyPr wrap="square" anchor="t">
            <a:normAutofit/>
          </a:bodyPr>
          <a:lstStyle/>
          <a:p>
            <a:pPr>
              <a:lnSpc>
                <a:spcPct val="90000"/>
              </a:lnSpc>
            </a:pPr>
            <a:r>
              <a:rPr lang="en-US" sz="2000" dirty="0"/>
              <a:t>The charter school application must give a description of a reasonable grievance and termination procedure, including notice and a hearing before the governing body of the charter school. The application must state whether or not the provisions of Article 5, Chapter 25, Title 59 (contracts) apply to the employment and dismissal of teachers at the charter school.</a:t>
            </a:r>
          </a:p>
          <a:p>
            <a:pPr>
              <a:lnSpc>
                <a:spcPct val="90000"/>
              </a:lnSpc>
            </a:pPr>
            <a:endParaRPr lang="en-US" sz="2000" dirty="0"/>
          </a:p>
          <a:p>
            <a:pPr>
              <a:lnSpc>
                <a:spcPct val="90000"/>
              </a:lnSpc>
            </a:pPr>
            <a:r>
              <a:rPr lang="en-US" sz="2000" b="1" dirty="0"/>
              <a:t>DO NOT use a traditional district’s policies in the appendices if the employees of the school will be at-will. </a:t>
            </a:r>
          </a:p>
        </p:txBody>
      </p:sp>
    </p:spTree>
    <p:extLst>
      <p:ext uri="{BB962C8B-B14F-4D97-AF65-F5344CB8AC3E}">
        <p14:creationId xmlns:p14="http://schemas.microsoft.com/office/powerpoint/2010/main" val="725662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6BAA-2889-4597-B5DF-6057DD27DDB3}"/>
              </a:ext>
            </a:extLst>
          </p:cNvPr>
          <p:cNvSpPr>
            <a:spLocks noGrp="1"/>
          </p:cNvSpPr>
          <p:nvPr>
            <p:ph type="ctrTitle"/>
          </p:nvPr>
        </p:nvSpPr>
        <p:spPr/>
        <p:txBody>
          <a:bodyPr/>
          <a:lstStyle/>
          <a:p>
            <a:r>
              <a:rPr lang="en-US" dirty="0"/>
              <a:t>Educational Management Organizations</a:t>
            </a:r>
          </a:p>
        </p:txBody>
      </p:sp>
      <p:sp>
        <p:nvSpPr>
          <p:cNvPr id="3" name="Subtitle 2">
            <a:extLst>
              <a:ext uri="{FF2B5EF4-FFF2-40B4-BE49-F238E27FC236}">
                <a16:creationId xmlns:a16="http://schemas.microsoft.com/office/drawing/2014/main" id="{D8A7B084-434D-4E19-BA4C-4CA963CDCB89}"/>
              </a:ext>
            </a:extLst>
          </p:cNvPr>
          <p:cNvSpPr>
            <a:spLocks noGrp="1"/>
          </p:cNvSpPr>
          <p:nvPr>
            <p:ph type="subTitle" idx="1"/>
          </p:nvPr>
        </p:nvSpPr>
        <p:spPr/>
        <p:txBody>
          <a:bodyPr/>
          <a:lstStyle/>
          <a:p>
            <a:r>
              <a:rPr lang="en-US" dirty="0"/>
              <a:t>Only applies to schools who contract with an EMO/CMO</a:t>
            </a:r>
          </a:p>
        </p:txBody>
      </p:sp>
    </p:spTree>
    <p:extLst>
      <p:ext uri="{BB962C8B-B14F-4D97-AF65-F5344CB8AC3E}">
        <p14:creationId xmlns:p14="http://schemas.microsoft.com/office/powerpoint/2010/main" val="372848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553A6A-0D3B-4DC0-93C7-0643028E5B63}"/>
              </a:ext>
            </a:extLst>
          </p:cNvPr>
          <p:cNvSpPr>
            <a:spLocks noGrp="1"/>
          </p:cNvSpPr>
          <p:nvPr>
            <p:ph type="title"/>
          </p:nvPr>
        </p:nvSpPr>
        <p:spPr/>
        <p:txBody>
          <a:bodyPr/>
          <a:lstStyle/>
          <a:p>
            <a:r>
              <a:rPr lang="en-US" sz="3600" dirty="0"/>
              <a:t>What are EMO/CMOs</a:t>
            </a:r>
          </a:p>
        </p:txBody>
      </p:sp>
      <p:sp>
        <p:nvSpPr>
          <p:cNvPr id="5" name="Text Placeholder 4">
            <a:extLst>
              <a:ext uri="{FF2B5EF4-FFF2-40B4-BE49-F238E27FC236}">
                <a16:creationId xmlns:a16="http://schemas.microsoft.com/office/drawing/2014/main" id="{A8B3913A-96D9-44E9-BF4A-CD4D58A33942}"/>
              </a:ext>
            </a:extLst>
          </p:cNvPr>
          <p:cNvSpPr>
            <a:spLocks noGrp="1"/>
          </p:cNvSpPr>
          <p:nvPr>
            <p:ph type="body" idx="1"/>
          </p:nvPr>
        </p:nvSpPr>
        <p:spPr>
          <a:xfrm>
            <a:off x="3749654" y="2034343"/>
            <a:ext cx="7198846" cy="4415551"/>
          </a:xfrm>
        </p:spPr>
        <p:txBody>
          <a:bodyPr/>
          <a:lstStyle/>
          <a:p>
            <a:r>
              <a:rPr lang="en-US" sz="2400" dirty="0"/>
              <a:t>Education Management Organizations and Charter Management Organizations (EMO/CMOs) are for-profit and nonprofit entities (respectively) that manage charter schools. They often provide back-office functions for charter schools to take advantage of economies of scale, but some also provide a wider range of services—including hiring, professional development, data analysis, public relations and advocacy. They generally charge a management fee for their services to charter schools. </a:t>
            </a:r>
          </a:p>
        </p:txBody>
      </p:sp>
    </p:spTree>
    <p:extLst>
      <p:ext uri="{BB962C8B-B14F-4D97-AF65-F5344CB8AC3E}">
        <p14:creationId xmlns:p14="http://schemas.microsoft.com/office/powerpoint/2010/main" val="3004104112"/>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0" y="565144"/>
            <a:ext cx="4852800" cy="854800"/>
          </a:xfrm>
        </p:spPr>
        <p:txBody>
          <a:bodyPr wrap="square" anchor="b">
            <a:normAutofit/>
          </a:bodyPr>
          <a:lstStyle/>
          <a:p>
            <a:r>
              <a:rPr lang="en-US" sz="2800" b="1" dirty="0"/>
              <a:t>Contracting with EMO/CMOs</a:t>
            </a:r>
          </a:p>
        </p:txBody>
      </p:sp>
      <p:sp>
        <p:nvSpPr>
          <p:cNvPr id="3" name="Content Placeholder 2"/>
          <p:cNvSpPr>
            <a:spLocks noGrp="1"/>
          </p:cNvSpPr>
          <p:nvPr>
            <p:ph type="body" idx="1"/>
          </p:nvPr>
        </p:nvSpPr>
        <p:spPr>
          <a:xfrm>
            <a:off x="5789054" y="1745087"/>
            <a:ext cx="5307853" cy="4461252"/>
          </a:xfrm>
        </p:spPr>
        <p:txBody>
          <a:bodyPr wrap="square" anchor="t">
            <a:normAutofit fontScale="92500" lnSpcReduction="20000"/>
          </a:bodyPr>
          <a:lstStyle/>
          <a:p>
            <a:pPr>
              <a:lnSpc>
                <a:spcPct val="90000"/>
              </a:lnSpc>
            </a:pPr>
            <a:r>
              <a:rPr lang="en-US" sz="2600" dirty="0"/>
              <a:t>Charter committees who are contracting with Educational Management Organizations or Charter Management Organizations should make sure the EMO/CMO</a:t>
            </a:r>
          </a:p>
          <a:p>
            <a:pPr lvl="1">
              <a:lnSpc>
                <a:spcPct val="90000"/>
              </a:lnSpc>
            </a:pPr>
            <a:r>
              <a:rPr lang="en-US" sz="2600" dirty="0"/>
              <a:t>is licensed to do business in SC</a:t>
            </a:r>
          </a:p>
          <a:p>
            <a:pPr lvl="1">
              <a:lnSpc>
                <a:spcPct val="90000"/>
              </a:lnSpc>
            </a:pPr>
            <a:r>
              <a:rPr lang="en-US" sz="2600" dirty="0"/>
              <a:t>has successfully managed other schools and has had academic success</a:t>
            </a:r>
          </a:p>
          <a:p>
            <a:pPr>
              <a:lnSpc>
                <a:spcPct val="90000"/>
              </a:lnSpc>
            </a:pPr>
            <a:r>
              <a:rPr lang="en-US" sz="2600" dirty="0"/>
              <a:t>A very clear description of the relationship between the school and the EMO/CMO including the financial obligation should be included in the application.  </a:t>
            </a:r>
          </a:p>
          <a:p>
            <a:pPr lvl="1">
              <a:lnSpc>
                <a:spcPct val="90000"/>
              </a:lnSpc>
            </a:pPr>
            <a:endParaRPr lang="en-US" sz="1700" dirty="0"/>
          </a:p>
        </p:txBody>
      </p:sp>
    </p:spTree>
    <p:extLst>
      <p:ext uri="{BB962C8B-B14F-4D97-AF65-F5344CB8AC3E}">
        <p14:creationId xmlns:p14="http://schemas.microsoft.com/office/powerpoint/2010/main" val="3431095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7B106-6F3A-43A3-ADCF-A2536AA22D3C}"/>
              </a:ext>
            </a:extLst>
          </p:cNvPr>
          <p:cNvSpPr>
            <a:spLocks noGrp="1"/>
          </p:cNvSpPr>
          <p:nvPr>
            <p:ph type="ctrTitle"/>
          </p:nvPr>
        </p:nvSpPr>
        <p:spPr/>
        <p:txBody>
          <a:bodyPr/>
          <a:lstStyle/>
          <a:p>
            <a:r>
              <a:rPr lang="en-US" dirty="0"/>
              <a:t>Transportation</a:t>
            </a:r>
          </a:p>
        </p:txBody>
      </p:sp>
    </p:spTree>
    <p:extLst>
      <p:ext uri="{BB962C8B-B14F-4D97-AF65-F5344CB8AC3E}">
        <p14:creationId xmlns:p14="http://schemas.microsoft.com/office/powerpoint/2010/main" val="3734064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69F1E-EC3B-4C3F-8835-70B605B283D3}"/>
              </a:ext>
            </a:extLst>
          </p:cNvPr>
          <p:cNvSpPr>
            <a:spLocks noGrp="1"/>
          </p:cNvSpPr>
          <p:nvPr>
            <p:ph type="title"/>
          </p:nvPr>
        </p:nvSpPr>
        <p:spPr/>
        <p:txBody>
          <a:bodyPr/>
          <a:lstStyle/>
          <a:p>
            <a:r>
              <a:rPr lang="en-US" sz="3200" dirty="0">
                <a:solidFill>
                  <a:srgbClr val="00B050"/>
                </a:solidFill>
              </a:rPr>
              <a:t>Transportation</a:t>
            </a:r>
          </a:p>
        </p:txBody>
      </p:sp>
      <p:sp>
        <p:nvSpPr>
          <p:cNvPr id="3" name="Text Placeholder 2">
            <a:extLst>
              <a:ext uri="{FF2B5EF4-FFF2-40B4-BE49-F238E27FC236}">
                <a16:creationId xmlns:a16="http://schemas.microsoft.com/office/drawing/2014/main" id="{DB65BD30-4CBB-475F-BB5E-C4DA32054BDB}"/>
              </a:ext>
            </a:extLst>
          </p:cNvPr>
          <p:cNvSpPr>
            <a:spLocks noGrp="1"/>
          </p:cNvSpPr>
          <p:nvPr>
            <p:ph type="body" idx="1"/>
          </p:nvPr>
        </p:nvSpPr>
        <p:spPr/>
        <p:txBody>
          <a:bodyPr/>
          <a:lstStyle/>
          <a:p>
            <a:r>
              <a:rPr lang="en-US" sz="2800" dirty="0"/>
              <a:t>Charter schools are exempt from providing transportation.</a:t>
            </a:r>
          </a:p>
          <a:p>
            <a:r>
              <a:rPr lang="en-US" sz="2800" dirty="0"/>
              <a:t>If the school decides to provide transportation, then it must provide student with disabilities transportation </a:t>
            </a:r>
          </a:p>
          <a:p>
            <a:r>
              <a:rPr lang="en-US" sz="2800" dirty="0"/>
              <a:t>No state funds for transportation, must come out of general fund.</a:t>
            </a:r>
          </a:p>
        </p:txBody>
      </p:sp>
    </p:spTree>
    <p:extLst>
      <p:ext uri="{BB962C8B-B14F-4D97-AF65-F5344CB8AC3E}">
        <p14:creationId xmlns:p14="http://schemas.microsoft.com/office/powerpoint/2010/main" val="176084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4789-F145-4DA1-BCFF-487A3CA0C936}"/>
              </a:ext>
            </a:extLst>
          </p:cNvPr>
          <p:cNvSpPr>
            <a:spLocks noGrp="1"/>
          </p:cNvSpPr>
          <p:nvPr>
            <p:ph type="title"/>
          </p:nvPr>
        </p:nvSpPr>
        <p:spPr>
          <a:xfrm>
            <a:off x="6096000" y="341912"/>
            <a:ext cx="4852800" cy="854800"/>
          </a:xfrm>
        </p:spPr>
        <p:txBody>
          <a:bodyPr/>
          <a:lstStyle/>
          <a:p>
            <a:r>
              <a:rPr lang="en-US" sz="2400" dirty="0">
                <a:solidFill>
                  <a:schemeClr val="accent6"/>
                </a:solidFill>
              </a:rPr>
              <a:t>Board Requirements</a:t>
            </a:r>
          </a:p>
        </p:txBody>
      </p:sp>
      <p:sp>
        <p:nvSpPr>
          <p:cNvPr id="3" name="Text Placeholder 2">
            <a:extLst>
              <a:ext uri="{FF2B5EF4-FFF2-40B4-BE49-F238E27FC236}">
                <a16:creationId xmlns:a16="http://schemas.microsoft.com/office/drawing/2014/main" id="{61EAD68D-CA16-4BD0-82BA-F94312E2ED82}"/>
              </a:ext>
            </a:extLst>
          </p:cNvPr>
          <p:cNvSpPr>
            <a:spLocks noGrp="1"/>
          </p:cNvSpPr>
          <p:nvPr>
            <p:ph type="body" idx="1"/>
          </p:nvPr>
        </p:nvSpPr>
        <p:spPr>
          <a:xfrm>
            <a:off x="6007509" y="1139603"/>
            <a:ext cx="4852800" cy="5516835"/>
          </a:xfrm>
        </p:spPr>
        <p:txBody>
          <a:bodyPr/>
          <a:lstStyle/>
          <a:p>
            <a:r>
              <a:rPr lang="en-US" dirty="0"/>
              <a:t>The Board must consist of at least 7 members.</a:t>
            </a:r>
          </a:p>
          <a:p>
            <a:r>
              <a:rPr lang="en-US" dirty="0"/>
              <a:t>50% of the members must have a background in either business or education</a:t>
            </a:r>
          </a:p>
          <a:p>
            <a:r>
              <a:rPr lang="en-US" dirty="0"/>
              <a:t>Member can not have a felony conviction</a:t>
            </a:r>
          </a:p>
          <a:p>
            <a:r>
              <a:rPr lang="en-US" dirty="0"/>
              <a:t>May be elected or appointed to the board. Appointments can not be more than 50% of the board.  </a:t>
            </a:r>
          </a:p>
          <a:p>
            <a:endParaRPr lang="en-US" dirty="0"/>
          </a:p>
          <a:p>
            <a:pPr marL="135464" indent="0">
              <a:buNone/>
            </a:pPr>
            <a:endParaRPr lang="en-US" dirty="0"/>
          </a:p>
        </p:txBody>
      </p:sp>
      <p:pic>
        <p:nvPicPr>
          <p:cNvPr id="1028" name="Picture 4" descr="Free Committee Cliparts, Download Free Committee Cliparts png images, Free  ClipArts on Clipart Library">
            <a:extLst>
              <a:ext uri="{FF2B5EF4-FFF2-40B4-BE49-F238E27FC236}">
                <a16:creationId xmlns:a16="http://schemas.microsoft.com/office/drawing/2014/main" id="{6C6BF665-6A70-4E80-B852-F16F08ACD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6517" y="1853380"/>
            <a:ext cx="3715125" cy="3011283"/>
          </a:xfrm>
          <a:prstGeom prst="rect">
            <a:avLst/>
          </a:prstGeom>
          <a:noFill/>
          <a:effectLst>
            <a:softEdge rad="152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66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74D2-D347-4EF2-8C4B-896A8DC68A91}"/>
              </a:ext>
            </a:extLst>
          </p:cNvPr>
          <p:cNvSpPr>
            <a:spLocks noGrp="1"/>
          </p:cNvSpPr>
          <p:nvPr>
            <p:ph type="title"/>
          </p:nvPr>
        </p:nvSpPr>
        <p:spPr>
          <a:xfrm>
            <a:off x="3157416" y="622132"/>
            <a:ext cx="7034000" cy="854800"/>
          </a:xfrm>
        </p:spPr>
        <p:txBody>
          <a:bodyPr/>
          <a:lstStyle/>
          <a:p>
            <a:r>
              <a:rPr lang="en-US" sz="3200" dirty="0">
                <a:solidFill>
                  <a:srgbClr val="00B0F0"/>
                </a:solidFill>
              </a:rPr>
              <a:t>Planning Committee vs. Board</a:t>
            </a:r>
          </a:p>
        </p:txBody>
      </p:sp>
      <p:sp>
        <p:nvSpPr>
          <p:cNvPr id="3" name="Text Placeholder 2">
            <a:extLst>
              <a:ext uri="{FF2B5EF4-FFF2-40B4-BE49-F238E27FC236}">
                <a16:creationId xmlns:a16="http://schemas.microsoft.com/office/drawing/2014/main" id="{D6FAB4A1-6B42-48CC-AC8C-F23B74DD45EA}"/>
              </a:ext>
            </a:extLst>
          </p:cNvPr>
          <p:cNvSpPr>
            <a:spLocks noGrp="1"/>
          </p:cNvSpPr>
          <p:nvPr>
            <p:ph type="body" idx="1"/>
          </p:nvPr>
        </p:nvSpPr>
        <p:spPr>
          <a:xfrm>
            <a:off x="3334397" y="1560506"/>
            <a:ext cx="3414000" cy="4501200"/>
          </a:xfrm>
        </p:spPr>
        <p:txBody>
          <a:bodyPr/>
          <a:lstStyle/>
          <a:p>
            <a:r>
              <a:rPr lang="en-US" dirty="0"/>
              <a:t>PC can have as many members as you want.</a:t>
            </a:r>
          </a:p>
          <a:p>
            <a:r>
              <a:rPr lang="en-US" dirty="0"/>
              <a:t>Must have at least one teacher.</a:t>
            </a:r>
          </a:p>
          <a:p>
            <a:r>
              <a:rPr lang="en-US" dirty="0"/>
              <a:t>PC is not required to follow the open meetings law.</a:t>
            </a:r>
          </a:p>
          <a:p>
            <a:r>
              <a:rPr lang="en-US" dirty="0"/>
              <a:t>PC only last till the first school election</a:t>
            </a:r>
          </a:p>
        </p:txBody>
      </p:sp>
      <p:sp>
        <p:nvSpPr>
          <p:cNvPr id="4" name="Text Placeholder 3">
            <a:extLst>
              <a:ext uri="{FF2B5EF4-FFF2-40B4-BE49-F238E27FC236}">
                <a16:creationId xmlns:a16="http://schemas.microsoft.com/office/drawing/2014/main" id="{B0105E18-ACC5-459B-8AA6-CE18353893B2}"/>
              </a:ext>
            </a:extLst>
          </p:cNvPr>
          <p:cNvSpPr>
            <a:spLocks noGrp="1"/>
          </p:cNvSpPr>
          <p:nvPr>
            <p:ph type="body" idx="2"/>
          </p:nvPr>
        </p:nvSpPr>
        <p:spPr>
          <a:xfrm>
            <a:off x="7082181" y="1599835"/>
            <a:ext cx="3414000" cy="4501200"/>
          </a:xfrm>
        </p:spPr>
        <p:txBody>
          <a:bodyPr/>
          <a:lstStyle/>
          <a:p>
            <a:r>
              <a:rPr lang="en-US" dirty="0"/>
              <a:t>Is limited to the number in the bylaws but must have no less than 7. </a:t>
            </a:r>
          </a:p>
          <a:p>
            <a:r>
              <a:rPr lang="en-US" dirty="0"/>
              <a:t>Does not require a teacher</a:t>
            </a:r>
          </a:p>
          <a:p>
            <a:r>
              <a:rPr lang="en-US" dirty="0"/>
              <a:t>Is required to post agendas and minutes</a:t>
            </a:r>
          </a:p>
          <a:p>
            <a:r>
              <a:rPr lang="en-US" dirty="0"/>
              <a:t>Must be elected every 2  years</a:t>
            </a:r>
          </a:p>
        </p:txBody>
      </p:sp>
    </p:spTree>
    <p:extLst>
      <p:ext uri="{BB962C8B-B14F-4D97-AF65-F5344CB8AC3E}">
        <p14:creationId xmlns:p14="http://schemas.microsoft.com/office/powerpoint/2010/main" val="276509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526" y="681456"/>
            <a:ext cx="7034000" cy="854800"/>
          </a:xfrm>
        </p:spPr>
        <p:txBody>
          <a:bodyPr wrap="square" anchor="b">
            <a:normAutofit/>
          </a:bodyPr>
          <a:lstStyle/>
          <a:p>
            <a:r>
              <a:rPr lang="en-US" sz="2800" b="1" dirty="0">
                <a:solidFill>
                  <a:srgbClr val="FFC000"/>
                </a:solidFill>
              </a:rPr>
              <a:t>Application Questions</a:t>
            </a:r>
          </a:p>
        </p:txBody>
      </p:sp>
      <p:graphicFrame>
        <p:nvGraphicFramePr>
          <p:cNvPr id="5" name="Content Placeholder 2">
            <a:extLst>
              <a:ext uri="{FF2B5EF4-FFF2-40B4-BE49-F238E27FC236}">
                <a16:creationId xmlns:a16="http://schemas.microsoft.com/office/drawing/2014/main" id="{1184B207-D44B-4B93-854A-734C67ABD3F3}"/>
              </a:ext>
            </a:extLst>
          </p:cNvPr>
          <p:cNvGraphicFramePr>
            <a:graphicFrameLocks noGrp="1"/>
          </p:cNvGraphicFramePr>
          <p:nvPr>
            <p:ph idx="1"/>
            <p:extLst>
              <p:ext uri="{D42A27DB-BD31-4B8C-83A1-F6EECF244321}">
                <p14:modId xmlns:p14="http://schemas.microsoft.com/office/powerpoint/2010/main" val="1769413901"/>
              </p:ext>
            </p:extLst>
          </p:nvPr>
        </p:nvGraphicFramePr>
        <p:xfrm>
          <a:off x="1681513" y="1859485"/>
          <a:ext cx="9622679" cy="4234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60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FD70B-2C8C-4FE9-8CCC-6416EB771F0F}"/>
              </a:ext>
            </a:extLst>
          </p:cNvPr>
          <p:cNvSpPr>
            <a:spLocks noGrp="1"/>
          </p:cNvSpPr>
          <p:nvPr>
            <p:ph type="title"/>
          </p:nvPr>
        </p:nvSpPr>
        <p:spPr/>
        <p:txBody>
          <a:bodyPr/>
          <a:lstStyle/>
          <a:p>
            <a:pPr algn="ctr"/>
            <a:r>
              <a:rPr lang="en-US" sz="2800" b="0" i="0" dirty="0"/>
              <a:t>A description of the governance and operation of the proposed charter school</a:t>
            </a:r>
            <a:endParaRPr lang="en-US" dirty="0"/>
          </a:p>
        </p:txBody>
      </p:sp>
      <p:sp>
        <p:nvSpPr>
          <p:cNvPr id="3" name="Text Placeholder 2">
            <a:extLst>
              <a:ext uri="{FF2B5EF4-FFF2-40B4-BE49-F238E27FC236}">
                <a16:creationId xmlns:a16="http://schemas.microsoft.com/office/drawing/2014/main" id="{7C2CF363-08F1-46B6-AAD1-98237F820CBB}"/>
              </a:ext>
            </a:extLst>
          </p:cNvPr>
          <p:cNvSpPr>
            <a:spLocks noGrp="1"/>
          </p:cNvSpPr>
          <p:nvPr>
            <p:ph type="body" idx="1"/>
          </p:nvPr>
        </p:nvSpPr>
        <p:spPr/>
        <p:txBody>
          <a:bodyPr/>
          <a:lstStyle/>
          <a:p>
            <a:r>
              <a:rPr lang="en-US" dirty="0"/>
              <a:t>This question is looking to make sure you understand the difference in what the board’s role is compared to the school staff.</a:t>
            </a:r>
          </a:p>
          <a:p>
            <a:r>
              <a:rPr lang="en-US" dirty="0"/>
              <a:t>In short, the board sets policy and the staff operate the day to day.  </a:t>
            </a:r>
          </a:p>
        </p:txBody>
      </p:sp>
    </p:spTree>
    <p:extLst>
      <p:ext uri="{BB962C8B-B14F-4D97-AF65-F5344CB8AC3E}">
        <p14:creationId xmlns:p14="http://schemas.microsoft.com/office/powerpoint/2010/main" val="303298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F09A-3DD9-469F-8EBF-179E770AABF6}"/>
              </a:ext>
            </a:extLst>
          </p:cNvPr>
          <p:cNvSpPr>
            <a:spLocks noGrp="1"/>
          </p:cNvSpPr>
          <p:nvPr>
            <p:ph type="title"/>
          </p:nvPr>
        </p:nvSpPr>
        <p:spPr>
          <a:xfrm>
            <a:off x="3811500" y="587718"/>
            <a:ext cx="7034000" cy="854800"/>
          </a:xfrm>
        </p:spPr>
        <p:txBody>
          <a:bodyPr/>
          <a:lstStyle/>
          <a:p>
            <a:r>
              <a:rPr lang="en-US" sz="3600" dirty="0">
                <a:solidFill>
                  <a:srgbClr val="00B0F0"/>
                </a:solidFill>
              </a:rPr>
              <a:t>The Board</a:t>
            </a:r>
          </a:p>
        </p:txBody>
      </p:sp>
      <p:sp>
        <p:nvSpPr>
          <p:cNvPr id="3" name="Text Placeholder 2">
            <a:extLst>
              <a:ext uri="{FF2B5EF4-FFF2-40B4-BE49-F238E27FC236}">
                <a16:creationId xmlns:a16="http://schemas.microsoft.com/office/drawing/2014/main" id="{D402EA17-E292-4A68-A65F-EC9A099DF154}"/>
              </a:ext>
            </a:extLst>
          </p:cNvPr>
          <p:cNvSpPr>
            <a:spLocks noGrp="1"/>
          </p:cNvSpPr>
          <p:nvPr>
            <p:ph type="body" idx="1"/>
          </p:nvPr>
        </p:nvSpPr>
        <p:spPr>
          <a:xfrm>
            <a:off x="3619532" y="1464275"/>
            <a:ext cx="3414000" cy="4501200"/>
          </a:xfrm>
        </p:spPr>
        <p:txBody>
          <a:bodyPr/>
          <a:lstStyle/>
          <a:p>
            <a:r>
              <a:rPr lang="en-US" sz="2000" dirty="0"/>
              <a:t>Oversees the administration and operations of the school</a:t>
            </a:r>
          </a:p>
          <a:p>
            <a:r>
              <a:rPr lang="en-US" sz="2000" dirty="0"/>
              <a:t>Does not manage the day-to-day operations of the school- that is the principal’s job!</a:t>
            </a:r>
          </a:p>
          <a:p>
            <a:r>
              <a:rPr lang="en-US" sz="2000" dirty="0"/>
              <a:t>Evaluates the principal (or EMO) as well as how the school is performing (academically, financially, and organizationally)</a:t>
            </a:r>
          </a:p>
          <a:p>
            <a:endParaRPr lang="en-US" dirty="0"/>
          </a:p>
        </p:txBody>
      </p:sp>
      <p:sp>
        <p:nvSpPr>
          <p:cNvPr id="4" name="Text Placeholder 3">
            <a:extLst>
              <a:ext uri="{FF2B5EF4-FFF2-40B4-BE49-F238E27FC236}">
                <a16:creationId xmlns:a16="http://schemas.microsoft.com/office/drawing/2014/main" id="{F9D472CB-FEB0-4327-A72B-32F68173980D}"/>
              </a:ext>
            </a:extLst>
          </p:cNvPr>
          <p:cNvSpPr>
            <a:spLocks noGrp="1"/>
          </p:cNvSpPr>
          <p:nvPr>
            <p:ph type="body" idx="2"/>
          </p:nvPr>
        </p:nvSpPr>
        <p:spPr>
          <a:xfrm>
            <a:off x="7431500" y="1464275"/>
            <a:ext cx="3414000" cy="4501200"/>
          </a:xfrm>
        </p:spPr>
        <p:txBody>
          <a:bodyPr/>
          <a:lstStyle/>
          <a:p>
            <a:r>
              <a:rPr lang="en-US" sz="1800" dirty="0"/>
              <a:t>Board Members are required by law to receive board training/orientation the first year but as a best practice, every year</a:t>
            </a:r>
          </a:p>
          <a:p>
            <a:r>
              <a:rPr lang="en-US" sz="1800" dirty="0"/>
              <a:t>Charter school law expressly forbids board members from being paid employees of the school</a:t>
            </a:r>
          </a:p>
          <a:p>
            <a:r>
              <a:rPr lang="en-US" sz="1800" dirty="0"/>
              <a:t>Be very careful of conflict-of-interest principles – nepotism!</a:t>
            </a:r>
          </a:p>
          <a:p>
            <a:r>
              <a:rPr lang="en-US" sz="1800" dirty="0"/>
              <a:t>Freedom of Information Act</a:t>
            </a:r>
          </a:p>
          <a:p>
            <a:endParaRPr lang="en-US" dirty="0"/>
          </a:p>
        </p:txBody>
      </p:sp>
    </p:spTree>
    <p:extLst>
      <p:ext uri="{BB962C8B-B14F-4D97-AF65-F5344CB8AC3E}">
        <p14:creationId xmlns:p14="http://schemas.microsoft.com/office/powerpoint/2010/main" val="246166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0ED136C-B3A9-4184-82F5-8617537D1E30}"/>
              </a:ext>
            </a:extLst>
          </p:cNvPr>
          <p:cNvSpPr>
            <a:spLocks noGrp="1"/>
          </p:cNvSpPr>
          <p:nvPr>
            <p:ph type="title"/>
          </p:nvPr>
        </p:nvSpPr>
        <p:spPr/>
        <p:txBody>
          <a:bodyPr/>
          <a:lstStyle/>
          <a:p>
            <a:r>
              <a:rPr lang="en-US" sz="2400" b="0" i="0" dirty="0"/>
              <a:t>An explanation of the proposed transition from a planning committee to the initial governing board, including the identification of individuals making the transition and timeline.</a:t>
            </a:r>
            <a:endParaRPr lang="en-US" sz="2400" dirty="0"/>
          </a:p>
        </p:txBody>
      </p:sp>
      <p:sp>
        <p:nvSpPr>
          <p:cNvPr id="4" name="Text Placeholder 3">
            <a:extLst>
              <a:ext uri="{FF2B5EF4-FFF2-40B4-BE49-F238E27FC236}">
                <a16:creationId xmlns:a16="http://schemas.microsoft.com/office/drawing/2014/main" id="{70DF25A7-AEE7-41F7-9734-72CB28161FFE}"/>
              </a:ext>
            </a:extLst>
          </p:cNvPr>
          <p:cNvSpPr>
            <a:spLocks noGrp="1"/>
          </p:cNvSpPr>
          <p:nvPr>
            <p:ph type="body" idx="1"/>
          </p:nvPr>
        </p:nvSpPr>
        <p:spPr>
          <a:xfrm>
            <a:off x="3914500" y="2034343"/>
            <a:ext cx="7034000" cy="4507605"/>
          </a:xfrm>
        </p:spPr>
        <p:txBody>
          <a:bodyPr/>
          <a:lstStyle/>
          <a:p>
            <a:r>
              <a:rPr lang="en-US" sz="2800" dirty="0"/>
              <a:t>The planning committee has all authority until the first election is held and the committee is then dissolved. </a:t>
            </a:r>
          </a:p>
          <a:p>
            <a:r>
              <a:rPr lang="en-US" sz="2800" dirty="0"/>
              <a:t>Typically, at least 3 of the planning committee members remain as the first appointed members and all others who wish to remain on the board run for election.  </a:t>
            </a:r>
          </a:p>
          <a:p>
            <a:endParaRPr lang="en-US" sz="2800" dirty="0"/>
          </a:p>
        </p:txBody>
      </p:sp>
    </p:spTree>
    <p:extLst>
      <p:ext uri="{BB962C8B-B14F-4D97-AF65-F5344CB8AC3E}">
        <p14:creationId xmlns:p14="http://schemas.microsoft.com/office/powerpoint/2010/main" val="341340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EE4A-89D7-4470-8BD4-8917C96BA8A7}"/>
              </a:ext>
            </a:extLst>
          </p:cNvPr>
          <p:cNvSpPr>
            <a:spLocks noGrp="1"/>
          </p:cNvSpPr>
          <p:nvPr>
            <p:ph type="ctrTitle"/>
          </p:nvPr>
        </p:nvSpPr>
        <p:spPr>
          <a:xfrm>
            <a:off x="1600200" y="760462"/>
            <a:ext cx="8991600" cy="1645920"/>
          </a:xfrm>
        </p:spPr>
        <p:txBody>
          <a:bodyPr/>
          <a:lstStyle/>
          <a:p>
            <a:r>
              <a:rPr lang="en-US" dirty="0"/>
              <a:t>The First Election….</a:t>
            </a:r>
          </a:p>
        </p:txBody>
      </p:sp>
      <p:sp>
        <p:nvSpPr>
          <p:cNvPr id="3" name="Subtitle 2">
            <a:extLst>
              <a:ext uri="{FF2B5EF4-FFF2-40B4-BE49-F238E27FC236}">
                <a16:creationId xmlns:a16="http://schemas.microsoft.com/office/drawing/2014/main" id="{861737EB-16F6-448A-B780-58A36A7A24A5}"/>
              </a:ext>
            </a:extLst>
          </p:cNvPr>
          <p:cNvSpPr>
            <a:spLocks noGrp="1"/>
          </p:cNvSpPr>
          <p:nvPr>
            <p:ph type="subTitle" idx="1"/>
          </p:nvPr>
        </p:nvSpPr>
        <p:spPr>
          <a:xfrm>
            <a:off x="1865621" y="3211724"/>
            <a:ext cx="8910798" cy="2587659"/>
          </a:xfrm>
        </p:spPr>
        <p:txBody>
          <a:bodyPr>
            <a:normAutofit fontScale="77500" lnSpcReduction="20000"/>
          </a:bodyPr>
          <a:lstStyle/>
          <a:p>
            <a:pPr marL="342900" indent="-342900" algn="l">
              <a:buFont typeface="Arial" panose="020B0604020202020204" pitchFamily="34" charset="0"/>
              <a:buChar char="•"/>
            </a:pPr>
            <a:r>
              <a:rPr lang="en-US" sz="2600" dirty="0"/>
              <a:t>Should be held in the </a:t>
            </a:r>
            <a:r>
              <a:rPr lang="en-US" sz="2600" u="sng" dirty="0"/>
              <a:t>fall </a:t>
            </a:r>
            <a:r>
              <a:rPr lang="en-US" sz="2600" dirty="0"/>
              <a:t>of the first year.  </a:t>
            </a:r>
          </a:p>
          <a:p>
            <a:pPr marL="342900" indent="-342900" algn="l">
              <a:buFont typeface="Arial" panose="020B0604020202020204" pitchFamily="34" charset="0"/>
              <a:buChar char="•"/>
            </a:pPr>
            <a:r>
              <a:rPr lang="en-US" sz="2600" dirty="0"/>
              <a:t>The board will have the financial responsibility for millions of dollars so the sooner the better to dissolve the committee</a:t>
            </a:r>
          </a:p>
          <a:p>
            <a:pPr marL="342900" indent="-342900" algn="l">
              <a:buFont typeface="Arial" panose="020B0604020202020204" pitchFamily="34" charset="0"/>
              <a:buChar char="•"/>
            </a:pPr>
            <a:r>
              <a:rPr lang="en-US" sz="2600" dirty="0"/>
              <a:t>Parents  and Staff are the only people who get to cast a vote for the board.</a:t>
            </a:r>
          </a:p>
          <a:p>
            <a:pPr marL="800100" lvl="1" indent="-342900" algn="l">
              <a:buFont typeface="Arial" panose="020B0604020202020204" pitchFamily="34" charset="0"/>
              <a:buChar char="•"/>
            </a:pPr>
            <a:r>
              <a:rPr lang="en-US" sz="2600" dirty="0">
                <a:solidFill>
                  <a:srgbClr val="FFC000"/>
                </a:solidFill>
              </a:rPr>
              <a:t>Parents receive  one vote per child enrolled in the school</a:t>
            </a:r>
          </a:p>
          <a:p>
            <a:pPr marL="800100" lvl="1" indent="-342900" algn="l">
              <a:buFont typeface="Arial" panose="020B0604020202020204" pitchFamily="34" charset="0"/>
              <a:buChar char="•"/>
            </a:pPr>
            <a:r>
              <a:rPr lang="en-US" sz="2600" dirty="0">
                <a:solidFill>
                  <a:srgbClr val="FFC000"/>
                </a:solidFill>
              </a:rPr>
              <a:t>Staff receive one vote</a:t>
            </a:r>
          </a:p>
          <a:p>
            <a:pPr marL="800100" lvl="1" indent="-342900" algn="l">
              <a:buFont typeface="Arial" panose="020B0604020202020204" pitchFamily="34" charset="0"/>
              <a:buChar char="•"/>
            </a:pPr>
            <a:r>
              <a:rPr lang="en-US" sz="2600" dirty="0">
                <a:solidFill>
                  <a:srgbClr val="FFC000"/>
                </a:solidFill>
              </a:rPr>
              <a:t>If staff is also a parent, they receive a vote for being a staff member and one for being a parent.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60728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uck template">
  <a:themeElements>
    <a:clrScheme name="Custom 347">
      <a:dk1>
        <a:srgbClr val="212A2E"/>
      </a:dk1>
      <a:lt1>
        <a:srgbClr val="FFFFFF"/>
      </a:lt1>
      <a:dk2>
        <a:srgbClr val="617A86"/>
      </a:dk2>
      <a:lt2>
        <a:srgbClr val="A1BECC"/>
      </a:lt2>
      <a:accent1>
        <a:srgbClr val="00D1C6"/>
      </a:accent1>
      <a:accent2>
        <a:srgbClr val="00ACC3"/>
      </a:accent2>
      <a:accent3>
        <a:srgbClr val="BBCD00"/>
      </a:accent3>
      <a:accent4>
        <a:srgbClr val="65BB48"/>
      </a:accent4>
      <a:accent5>
        <a:srgbClr val="F8BB00"/>
      </a:accent5>
      <a:accent6>
        <a:srgbClr val="EF6222"/>
      </a:accent6>
      <a:hlink>
        <a:srgbClr val="617A8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0D0D3A-9AE6-4D0B-B18A-D57038E00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2010</Words>
  <Application>Microsoft Office PowerPoint</Application>
  <PresentationFormat>Widescreen</PresentationFormat>
  <Paragraphs>114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Cambria</vt:lpstr>
      <vt:lpstr>Nixie One</vt:lpstr>
      <vt:lpstr>Varela Round</vt:lpstr>
      <vt:lpstr>Puck template</vt:lpstr>
      <vt:lpstr>Limestone Charter Association </vt:lpstr>
      <vt:lpstr>Governance</vt:lpstr>
      <vt:lpstr>Board Requirements</vt:lpstr>
      <vt:lpstr>Planning Committee vs. Board</vt:lpstr>
      <vt:lpstr>Application Questions</vt:lpstr>
      <vt:lpstr>A description of the governance and operation of the proposed charter school</vt:lpstr>
      <vt:lpstr>The Board</vt:lpstr>
      <vt:lpstr>An explanation of the proposed transition from a planning committee to the initial governing board, including the identification of individuals making the transition and timeline.</vt:lpstr>
      <vt:lpstr>The First Election….</vt:lpstr>
      <vt:lpstr>A plan for ongoing board training and capacity building</vt:lpstr>
      <vt:lpstr>A description of the relationship between the governing board and the school administrator which includes the amount of authority the governing board will convey to the school administrator</vt:lpstr>
      <vt:lpstr>Discipline</vt:lpstr>
      <vt:lpstr>The Discipline Policy Must Include</vt:lpstr>
      <vt:lpstr>Discipline Policy (cont.)</vt:lpstr>
      <vt:lpstr>Employees</vt:lpstr>
      <vt:lpstr>Employees</vt:lpstr>
      <vt:lpstr>Contract vs. at-will VS. an employee or a private third-party company</vt:lpstr>
      <vt:lpstr>Contract vs. at-will vs. an employee or a private third-party company cont…</vt:lpstr>
      <vt:lpstr>Certified vs. Noncertified</vt:lpstr>
      <vt:lpstr>Teacher Evaluation System</vt:lpstr>
      <vt:lpstr>Principal Evaluation</vt:lpstr>
      <vt:lpstr>Teacher Employment and Dismissal Procedures </vt:lpstr>
      <vt:lpstr>Grievance under Charter School Law</vt:lpstr>
      <vt:lpstr>Educational Management Organizations</vt:lpstr>
      <vt:lpstr>What are EMO/CMOs</vt:lpstr>
      <vt:lpstr>Contracting with EMO/CMOs</vt:lpstr>
      <vt:lpstr>Transportation</vt:lpstr>
      <vt:lpstr>Transportation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2013-11-13T18:17:03Z</dcterms:created>
  <dcterms:modified xsi:type="dcterms:W3CDTF">2021-10-19T19:46:06Z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TC028952709991</vt:lpwstr>
  </property>
</Properties>
</file>